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3"/>
  </p:notesMasterIdLst>
  <p:sldIdLst>
    <p:sldId id="256" r:id="rId2"/>
    <p:sldId id="259" r:id="rId3"/>
    <p:sldId id="258" r:id="rId4"/>
    <p:sldId id="261" r:id="rId5"/>
    <p:sldId id="262" r:id="rId6"/>
    <p:sldId id="349" r:id="rId7"/>
    <p:sldId id="353" r:id="rId8"/>
    <p:sldId id="363" r:id="rId9"/>
    <p:sldId id="263" r:id="rId10"/>
    <p:sldId id="350" r:id="rId11"/>
    <p:sldId id="351" r:id="rId12"/>
    <p:sldId id="362" r:id="rId13"/>
    <p:sldId id="355" r:id="rId14"/>
    <p:sldId id="356" r:id="rId15"/>
    <p:sldId id="275" r:id="rId16"/>
    <p:sldId id="354" r:id="rId17"/>
    <p:sldId id="357" r:id="rId18"/>
    <p:sldId id="359" r:id="rId19"/>
    <p:sldId id="360" r:id="rId20"/>
    <p:sldId id="358" r:id="rId21"/>
    <p:sldId id="361" r:id="rId22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9172F9-FFC3-4F8E-800B-4B86CA7BE13B}">
  <a:tblStyle styleId="{9E9172F9-FFC3-4F8E-800B-4B86CA7BE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01" autoAdjust="0"/>
  </p:normalViewPr>
  <p:slideViewPr>
    <p:cSldViewPr snapToGrid="0" showGuides="1">
      <p:cViewPr varScale="1">
        <p:scale>
          <a:sx n="103" d="100"/>
          <a:sy n="103" d="100"/>
        </p:scale>
        <p:origin x="970" y="58"/>
      </p:cViewPr>
      <p:guideLst>
        <p:guide orient="horz" pos="1008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22650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68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97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971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4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19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70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8582fade1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8582fade1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77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849623ff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849623ff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560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849623ff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849623ff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844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849623ff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849623ff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04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8582fade18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8582fade18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36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849623ff8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849623ff8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849623ff8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849623ff8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4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53cd34ac8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53cd34ac8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8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53cd34ac8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53cd34ac8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849623ff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849623ff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11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849623ff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849623ff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07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849623ff8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849623ff8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49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14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72525" y="4762120"/>
            <a:ext cx="86022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28950" y="4762120"/>
            <a:ext cx="6545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322791" y="4762120"/>
            <a:ext cx="2241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618650" y="1915050"/>
            <a:ext cx="5906708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02668" y="1980489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13250" y="923623"/>
            <a:ext cx="77175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884890" y="1904300"/>
            <a:ext cx="53739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580500" y="4762120"/>
            <a:ext cx="22941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493119" y="3118200"/>
            <a:ext cx="207081" cy="40103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885768" y="2677872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019467" y="82797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018996" y="2764025"/>
            <a:ext cx="2743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529143" y="682947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061192" y="41583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6869868" y="3734060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35903" y="723025"/>
            <a:ext cx="201277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036693" y="539497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672689" y="416733"/>
            <a:ext cx="49954" cy="49942"/>
          </a:xfrm>
          <a:custGeom>
            <a:avLst/>
            <a:gdLst/>
            <a:ahLst/>
            <a:cxnLst/>
            <a:rect l="l" t="t" r="r" b="b"/>
            <a:pathLst>
              <a:path w="4298" h="4297" fill="none" extrusionOk="0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w="69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941542" y="41708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372617" y="33093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 txBox="1">
            <a:spLocks noGrp="1"/>
          </p:cNvSpPr>
          <p:nvPr>
            <p:ph type="title"/>
          </p:nvPr>
        </p:nvSpPr>
        <p:spPr>
          <a:xfrm>
            <a:off x="1541075" y="540426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 txBox="1">
            <a:spLocks noGrp="1"/>
          </p:cNvSpPr>
          <p:nvPr>
            <p:ph type="subTitle" idx="1"/>
          </p:nvPr>
        </p:nvSpPr>
        <p:spPr>
          <a:xfrm>
            <a:off x="4841825" y="1733250"/>
            <a:ext cx="3381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5"/>
          <p:cNvSpPr txBox="1">
            <a:spLocks noGrp="1"/>
          </p:cNvSpPr>
          <p:nvPr>
            <p:ph type="subTitle" idx="2"/>
          </p:nvPr>
        </p:nvSpPr>
        <p:spPr>
          <a:xfrm>
            <a:off x="4841825" y="1524496"/>
            <a:ext cx="30315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1562814" y="4161621"/>
            <a:ext cx="49954" cy="49942"/>
          </a:xfrm>
          <a:custGeom>
            <a:avLst/>
            <a:gdLst/>
            <a:ahLst/>
            <a:cxnLst/>
            <a:rect l="l" t="t" r="r" b="b"/>
            <a:pathLst>
              <a:path w="4298" h="4297" fill="none" extrusionOk="0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w="69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1612768" y="1634086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2690727" y="4678448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482643" y="4841673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4070714" y="4161621"/>
            <a:ext cx="49954" cy="49942"/>
          </a:xfrm>
          <a:custGeom>
            <a:avLst/>
            <a:gdLst/>
            <a:ahLst/>
            <a:cxnLst/>
            <a:rect l="l" t="t" r="r" b="b"/>
            <a:pathLst>
              <a:path w="4298" h="4297" fill="none" extrusionOk="0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w="69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742164" y="4080446"/>
            <a:ext cx="49954" cy="49942"/>
          </a:xfrm>
          <a:custGeom>
            <a:avLst/>
            <a:gdLst/>
            <a:ahLst/>
            <a:cxnLst/>
            <a:rect l="l" t="t" r="r" b="b"/>
            <a:pathLst>
              <a:path w="4298" h="4297" fill="none" extrusionOk="0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w="69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432118" y="1371323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618489" y="2218296"/>
            <a:ext cx="49954" cy="49942"/>
          </a:xfrm>
          <a:custGeom>
            <a:avLst/>
            <a:gdLst/>
            <a:ahLst/>
            <a:cxnLst/>
            <a:rect l="l" t="t" r="r" b="b"/>
            <a:pathLst>
              <a:path w="4298" h="4297" fill="none" extrusionOk="0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w="69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2">
    <p:bg>
      <p:bgPr>
        <a:solidFill>
          <a:schemeClr val="accent3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1541075" y="540426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subTitle" idx="1"/>
          </p:nvPr>
        </p:nvSpPr>
        <p:spPr>
          <a:xfrm>
            <a:off x="886650" y="1941914"/>
            <a:ext cx="3381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2"/>
          </p:nvPr>
        </p:nvSpPr>
        <p:spPr>
          <a:xfrm>
            <a:off x="886650" y="1574337"/>
            <a:ext cx="30315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269" name="Google Shape;269;p16"/>
          <p:cNvGrpSpPr/>
          <p:nvPr/>
        </p:nvGrpSpPr>
        <p:grpSpPr>
          <a:xfrm flipH="1">
            <a:off x="4481194" y="1371323"/>
            <a:ext cx="3638024" cy="3510436"/>
            <a:chOff x="482643" y="1371323"/>
            <a:chExt cx="3638024" cy="3510436"/>
          </a:xfrm>
        </p:grpSpPr>
        <p:sp>
          <p:nvSpPr>
            <p:cNvPr id="270" name="Google Shape;270;p16"/>
            <p:cNvSpPr/>
            <p:nvPr/>
          </p:nvSpPr>
          <p:spPr>
            <a:xfrm>
              <a:off x="1562814" y="4161621"/>
              <a:ext cx="49954" cy="49942"/>
            </a:xfrm>
            <a:custGeom>
              <a:avLst/>
              <a:gdLst/>
              <a:ahLst/>
              <a:cxnLst/>
              <a:rect l="l" t="t" r="r" b="b"/>
              <a:pathLst>
                <a:path w="4298" h="4297" fill="none" extrusionOk="0">
                  <a:moveTo>
                    <a:pt x="4297" y="2158"/>
                  </a:moveTo>
                  <a:cubicBezTo>
                    <a:pt x="4297" y="3338"/>
                    <a:pt x="3338" y="4297"/>
                    <a:pt x="2158" y="4297"/>
                  </a:cubicBezTo>
                  <a:cubicBezTo>
                    <a:pt x="978" y="4297"/>
                    <a:pt x="1" y="3338"/>
                    <a:pt x="1" y="2158"/>
                  </a:cubicBezTo>
                  <a:cubicBezTo>
                    <a:pt x="1" y="959"/>
                    <a:pt x="959" y="0"/>
                    <a:pt x="2158" y="0"/>
                  </a:cubicBezTo>
                  <a:cubicBezTo>
                    <a:pt x="3338" y="0"/>
                    <a:pt x="4297" y="978"/>
                    <a:pt x="4297" y="2158"/>
                  </a:cubicBezTo>
                  <a:close/>
                </a:path>
              </a:pathLst>
            </a:custGeom>
            <a:noFill/>
            <a:ln w="69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2690727" y="4678448"/>
              <a:ext cx="415144" cy="40086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82643" y="4841673"/>
              <a:ext cx="415144" cy="40086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070714" y="4161621"/>
              <a:ext cx="49954" cy="49942"/>
            </a:xfrm>
            <a:custGeom>
              <a:avLst/>
              <a:gdLst/>
              <a:ahLst/>
              <a:cxnLst/>
              <a:rect l="l" t="t" r="r" b="b"/>
              <a:pathLst>
                <a:path w="4298" h="4297" fill="none" extrusionOk="0">
                  <a:moveTo>
                    <a:pt x="4297" y="2158"/>
                  </a:moveTo>
                  <a:cubicBezTo>
                    <a:pt x="4297" y="3338"/>
                    <a:pt x="3338" y="4297"/>
                    <a:pt x="2158" y="4297"/>
                  </a:cubicBezTo>
                  <a:cubicBezTo>
                    <a:pt x="978" y="4297"/>
                    <a:pt x="1" y="3338"/>
                    <a:pt x="1" y="2158"/>
                  </a:cubicBezTo>
                  <a:cubicBezTo>
                    <a:pt x="1" y="959"/>
                    <a:pt x="959" y="0"/>
                    <a:pt x="2158" y="0"/>
                  </a:cubicBezTo>
                  <a:cubicBezTo>
                    <a:pt x="3338" y="0"/>
                    <a:pt x="4297" y="978"/>
                    <a:pt x="4297" y="2158"/>
                  </a:cubicBezTo>
                  <a:close/>
                </a:path>
              </a:pathLst>
            </a:custGeom>
            <a:noFill/>
            <a:ln w="69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742164" y="4080446"/>
              <a:ext cx="49954" cy="49942"/>
            </a:xfrm>
            <a:custGeom>
              <a:avLst/>
              <a:gdLst/>
              <a:ahLst/>
              <a:cxnLst/>
              <a:rect l="l" t="t" r="r" b="b"/>
              <a:pathLst>
                <a:path w="4298" h="4297" fill="none" extrusionOk="0">
                  <a:moveTo>
                    <a:pt x="4297" y="2158"/>
                  </a:moveTo>
                  <a:cubicBezTo>
                    <a:pt x="4297" y="3338"/>
                    <a:pt x="3338" y="4297"/>
                    <a:pt x="2158" y="4297"/>
                  </a:cubicBezTo>
                  <a:cubicBezTo>
                    <a:pt x="978" y="4297"/>
                    <a:pt x="1" y="3338"/>
                    <a:pt x="1" y="2158"/>
                  </a:cubicBezTo>
                  <a:cubicBezTo>
                    <a:pt x="1" y="959"/>
                    <a:pt x="959" y="0"/>
                    <a:pt x="2158" y="0"/>
                  </a:cubicBezTo>
                  <a:cubicBezTo>
                    <a:pt x="3338" y="0"/>
                    <a:pt x="4297" y="978"/>
                    <a:pt x="4297" y="2158"/>
                  </a:cubicBezTo>
                  <a:close/>
                </a:path>
              </a:pathLst>
            </a:custGeom>
            <a:noFill/>
            <a:ln w="69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813118" y="1371323"/>
              <a:ext cx="415144" cy="40086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618489" y="2218296"/>
              <a:ext cx="49954" cy="49942"/>
            </a:xfrm>
            <a:custGeom>
              <a:avLst/>
              <a:gdLst/>
              <a:ahLst/>
              <a:cxnLst/>
              <a:rect l="l" t="t" r="r" b="b"/>
              <a:pathLst>
                <a:path w="4298" h="4297" fill="none" extrusionOk="0">
                  <a:moveTo>
                    <a:pt x="4297" y="2158"/>
                  </a:moveTo>
                  <a:cubicBezTo>
                    <a:pt x="4297" y="3338"/>
                    <a:pt x="3338" y="4297"/>
                    <a:pt x="2158" y="4297"/>
                  </a:cubicBezTo>
                  <a:cubicBezTo>
                    <a:pt x="978" y="4297"/>
                    <a:pt x="1" y="3338"/>
                    <a:pt x="1" y="2158"/>
                  </a:cubicBezTo>
                  <a:cubicBezTo>
                    <a:pt x="1" y="959"/>
                    <a:pt x="959" y="0"/>
                    <a:pt x="2158" y="0"/>
                  </a:cubicBezTo>
                  <a:cubicBezTo>
                    <a:pt x="3338" y="0"/>
                    <a:pt x="4297" y="978"/>
                    <a:pt x="4297" y="2158"/>
                  </a:cubicBezTo>
                  <a:close/>
                </a:path>
              </a:pathLst>
            </a:custGeom>
            <a:noFill/>
            <a:ln w="69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_AND_BODY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1"/>
          </p:nvPr>
        </p:nvSpPr>
        <p:spPr>
          <a:xfrm>
            <a:off x="886638" y="2262398"/>
            <a:ext cx="30315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2"/>
          </p:nvPr>
        </p:nvSpPr>
        <p:spPr>
          <a:xfrm>
            <a:off x="886650" y="1893138"/>
            <a:ext cx="3031500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566058" y="2881612"/>
            <a:ext cx="154834" cy="142838"/>
          </a:xfrm>
          <a:custGeom>
            <a:avLst/>
            <a:gdLst/>
            <a:ahLst/>
            <a:cxnLst/>
            <a:rect l="l" t="t" r="r" b="b"/>
            <a:pathLst>
              <a:path w="8854" h="8168" extrusionOk="0">
                <a:moveTo>
                  <a:pt x="4207" y="340"/>
                </a:moveTo>
                <a:cubicBezTo>
                  <a:pt x="4731" y="340"/>
                  <a:pt x="5254" y="445"/>
                  <a:pt x="5735" y="675"/>
                </a:cubicBezTo>
                <a:cubicBezTo>
                  <a:pt x="7619" y="1533"/>
                  <a:pt x="8456" y="3752"/>
                  <a:pt x="7598" y="5614"/>
                </a:cubicBezTo>
                <a:cubicBezTo>
                  <a:pt x="6984" y="6996"/>
                  <a:pt x="5627" y="7814"/>
                  <a:pt x="4205" y="7814"/>
                </a:cubicBezTo>
                <a:cubicBezTo>
                  <a:pt x="3687" y="7814"/>
                  <a:pt x="3161" y="7706"/>
                  <a:pt x="2659" y="7477"/>
                </a:cubicBezTo>
                <a:cubicBezTo>
                  <a:pt x="1738" y="7079"/>
                  <a:pt x="1047" y="6326"/>
                  <a:pt x="691" y="5405"/>
                </a:cubicBezTo>
                <a:cubicBezTo>
                  <a:pt x="356" y="4463"/>
                  <a:pt x="377" y="3438"/>
                  <a:pt x="796" y="2538"/>
                </a:cubicBezTo>
                <a:cubicBezTo>
                  <a:pt x="1424" y="1156"/>
                  <a:pt x="2784" y="340"/>
                  <a:pt x="4207" y="340"/>
                </a:cubicBezTo>
                <a:close/>
                <a:moveTo>
                  <a:pt x="4201" y="0"/>
                </a:moveTo>
                <a:cubicBezTo>
                  <a:pt x="2646" y="0"/>
                  <a:pt x="1158" y="885"/>
                  <a:pt x="482" y="2391"/>
                </a:cubicBezTo>
                <a:cubicBezTo>
                  <a:pt x="22" y="3396"/>
                  <a:pt x="1" y="4505"/>
                  <a:pt x="377" y="5531"/>
                </a:cubicBezTo>
                <a:cubicBezTo>
                  <a:pt x="754" y="6535"/>
                  <a:pt x="1528" y="7351"/>
                  <a:pt x="2512" y="7812"/>
                </a:cubicBezTo>
                <a:cubicBezTo>
                  <a:pt x="3056" y="8042"/>
                  <a:pt x="3642" y="8168"/>
                  <a:pt x="4187" y="8168"/>
                </a:cubicBezTo>
                <a:cubicBezTo>
                  <a:pt x="5756" y="8168"/>
                  <a:pt x="7242" y="7268"/>
                  <a:pt x="7933" y="5761"/>
                </a:cubicBezTo>
                <a:cubicBezTo>
                  <a:pt x="8854" y="3710"/>
                  <a:pt x="7933" y="1282"/>
                  <a:pt x="5882" y="361"/>
                </a:cubicBezTo>
                <a:cubicBezTo>
                  <a:pt x="5336" y="116"/>
                  <a:pt x="4765" y="0"/>
                  <a:pt x="42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7"/>
          <p:cNvSpPr/>
          <p:nvPr/>
        </p:nvSpPr>
        <p:spPr>
          <a:xfrm>
            <a:off x="713217" y="4266832"/>
            <a:ext cx="621856" cy="5876"/>
          </a:xfrm>
          <a:custGeom>
            <a:avLst/>
            <a:gdLst/>
            <a:ahLst/>
            <a:cxnLst/>
            <a:rect l="l" t="t" r="r" b="b"/>
            <a:pathLst>
              <a:path w="35560" h="336" extrusionOk="0">
                <a:moveTo>
                  <a:pt x="0" y="0"/>
                </a:moveTo>
                <a:lnTo>
                  <a:pt x="0" y="335"/>
                </a:lnTo>
                <a:lnTo>
                  <a:pt x="35559" y="335"/>
                </a:lnTo>
                <a:lnTo>
                  <a:pt x="3555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1219318" y="1577398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1335068" y="4757273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3751220" y="4476082"/>
            <a:ext cx="299413" cy="27441"/>
          </a:xfrm>
          <a:custGeom>
            <a:avLst/>
            <a:gdLst/>
            <a:ahLst/>
            <a:cxnLst/>
            <a:rect l="l" t="t" r="r" b="b"/>
            <a:pathLst>
              <a:path w="16847" h="1544" extrusionOk="0">
                <a:moveTo>
                  <a:pt x="756" y="1"/>
                </a:moveTo>
                <a:cubicBezTo>
                  <a:pt x="333" y="1"/>
                  <a:pt x="0" y="334"/>
                  <a:pt x="0" y="757"/>
                </a:cubicBezTo>
                <a:cubicBezTo>
                  <a:pt x="0" y="1211"/>
                  <a:pt x="333" y="1543"/>
                  <a:pt x="756" y="1543"/>
                </a:cubicBezTo>
                <a:lnTo>
                  <a:pt x="16060" y="1543"/>
                </a:lnTo>
                <a:cubicBezTo>
                  <a:pt x="16483" y="1543"/>
                  <a:pt x="16846" y="1211"/>
                  <a:pt x="16846" y="757"/>
                </a:cubicBezTo>
                <a:cubicBezTo>
                  <a:pt x="16846" y="334"/>
                  <a:pt x="16483" y="1"/>
                  <a:pt x="16060" y="1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2280639" y="4448111"/>
            <a:ext cx="156434" cy="27956"/>
          </a:xfrm>
          <a:custGeom>
            <a:avLst/>
            <a:gdLst/>
            <a:ahLst/>
            <a:cxnLst/>
            <a:rect l="l" t="t" r="r" b="b"/>
            <a:pathLst>
              <a:path w="8802" h="1573" extrusionOk="0">
                <a:moveTo>
                  <a:pt x="787" y="0"/>
                </a:moveTo>
                <a:cubicBezTo>
                  <a:pt x="333" y="0"/>
                  <a:pt x="1" y="363"/>
                  <a:pt x="1" y="786"/>
                </a:cubicBezTo>
                <a:cubicBezTo>
                  <a:pt x="1" y="1210"/>
                  <a:pt x="333" y="1573"/>
                  <a:pt x="787" y="1573"/>
                </a:cubicBezTo>
                <a:lnTo>
                  <a:pt x="8046" y="1573"/>
                </a:lnTo>
                <a:cubicBezTo>
                  <a:pt x="8469" y="1573"/>
                  <a:pt x="8802" y="1210"/>
                  <a:pt x="8802" y="786"/>
                </a:cubicBezTo>
                <a:cubicBezTo>
                  <a:pt x="8802" y="363"/>
                  <a:pt x="8469" y="0"/>
                  <a:pt x="8046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1"/>
          </p:nvPr>
        </p:nvSpPr>
        <p:spPr>
          <a:xfrm>
            <a:off x="988824" y="2194231"/>
            <a:ext cx="22941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2"/>
          </p:nvPr>
        </p:nvSpPr>
        <p:spPr>
          <a:xfrm>
            <a:off x="1022274" y="2548613"/>
            <a:ext cx="22272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3"/>
          </p:nvPr>
        </p:nvSpPr>
        <p:spPr>
          <a:xfrm>
            <a:off x="3420563" y="2193481"/>
            <a:ext cx="2294100" cy="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4"/>
          </p:nvPr>
        </p:nvSpPr>
        <p:spPr>
          <a:xfrm>
            <a:off x="3452063" y="2550413"/>
            <a:ext cx="22311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5"/>
          </p:nvPr>
        </p:nvSpPr>
        <p:spPr>
          <a:xfrm>
            <a:off x="5852337" y="2194231"/>
            <a:ext cx="22941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27"/>
          <p:cNvSpPr txBox="1">
            <a:spLocks noGrp="1"/>
          </p:cNvSpPr>
          <p:nvPr>
            <p:ph type="subTitle" idx="6"/>
          </p:nvPr>
        </p:nvSpPr>
        <p:spPr>
          <a:xfrm>
            <a:off x="5883837" y="2550413"/>
            <a:ext cx="22311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492" name="Google Shape;492;p27"/>
          <p:cNvGrpSpPr/>
          <p:nvPr/>
        </p:nvGrpSpPr>
        <p:grpSpPr>
          <a:xfrm>
            <a:off x="370211" y="189025"/>
            <a:ext cx="7454477" cy="4778747"/>
            <a:chOff x="370211" y="189025"/>
            <a:chExt cx="7454477" cy="4778747"/>
          </a:xfrm>
        </p:grpSpPr>
        <p:sp>
          <p:nvSpPr>
            <p:cNvPr id="493" name="Google Shape;493;p27"/>
            <p:cNvSpPr/>
            <p:nvPr/>
          </p:nvSpPr>
          <p:spPr>
            <a:xfrm>
              <a:off x="3728847" y="4696125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7409543" y="4903485"/>
              <a:ext cx="415144" cy="40086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88567" y="36401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721392" y="131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795217" y="44396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1919817" y="490346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6461092" y="47714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12198" y="159375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872225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965573" y="121897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2007997" y="189025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7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/>
          <p:nvPr/>
        </p:nvSpPr>
        <p:spPr>
          <a:xfrm>
            <a:off x="270825" y="106470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8"/>
          <p:cNvSpPr txBox="1">
            <a:spLocks noGrp="1"/>
          </p:cNvSpPr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8"/>
          <p:cNvSpPr txBox="1">
            <a:spLocks noGrp="1"/>
          </p:cNvSpPr>
          <p:nvPr>
            <p:ph type="subTitle" idx="1"/>
          </p:nvPr>
        </p:nvSpPr>
        <p:spPr>
          <a:xfrm>
            <a:off x="1056800" y="1811225"/>
            <a:ext cx="22284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28"/>
          <p:cNvSpPr txBox="1">
            <a:spLocks noGrp="1"/>
          </p:cNvSpPr>
          <p:nvPr>
            <p:ph type="subTitle" idx="2"/>
          </p:nvPr>
        </p:nvSpPr>
        <p:spPr>
          <a:xfrm>
            <a:off x="3541878" y="1810625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28"/>
          <p:cNvSpPr txBox="1">
            <a:spLocks noGrp="1"/>
          </p:cNvSpPr>
          <p:nvPr>
            <p:ph type="subTitle" idx="3"/>
          </p:nvPr>
        </p:nvSpPr>
        <p:spPr>
          <a:xfrm>
            <a:off x="1056800" y="3477156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28"/>
          <p:cNvSpPr txBox="1">
            <a:spLocks noGrp="1"/>
          </p:cNvSpPr>
          <p:nvPr>
            <p:ph type="subTitle" idx="4"/>
          </p:nvPr>
        </p:nvSpPr>
        <p:spPr>
          <a:xfrm>
            <a:off x="3541878" y="3477156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3728847" y="46961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7409543" y="490348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721392" y="13164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795217" y="4439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1919817" y="4903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6461092" y="47714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>
            <a:off x="4872225" y="3263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>
            <a:off x="965573" y="12189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>
            <a:off x="2007997" y="1890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1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1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1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1"/>
          <p:cNvSpPr/>
          <p:nvPr/>
        </p:nvSpPr>
        <p:spPr>
          <a:xfrm>
            <a:off x="1053919" y="547825"/>
            <a:ext cx="7030200" cy="4060800"/>
          </a:xfrm>
          <a:prstGeom prst="roundRect">
            <a:avLst>
              <a:gd name="adj" fmla="val 806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2">
                <a:alpha val="1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1"/>
          <p:cNvSpPr txBox="1">
            <a:spLocks noGrp="1"/>
          </p:cNvSpPr>
          <p:nvPr>
            <p:ph type="subTitle" idx="1"/>
          </p:nvPr>
        </p:nvSpPr>
        <p:spPr>
          <a:xfrm>
            <a:off x="1574275" y="1246575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9" name="Google Shape;589;p31"/>
          <p:cNvSpPr txBox="1">
            <a:spLocks noGrp="1"/>
          </p:cNvSpPr>
          <p:nvPr>
            <p:ph type="subTitle" idx="2"/>
          </p:nvPr>
        </p:nvSpPr>
        <p:spPr>
          <a:xfrm>
            <a:off x="1574275" y="2096223"/>
            <a:ext cx="6246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31"/>
          <p:cNvSpPr txBox="1">
            <a:spLocks noGrp="1"/>
          </p:cNvSpPr>
          <p:nvPr>
            <p:ph type="subTitle" idx="3"/>
          </p:nvPr>
        </p:nvSpPr>
        <p:spPr>
          <a:xfrm>
            <a:off x="1574275" y="2936430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1" name="Google Shape;591;p31"/>
          <p:cNvSpPr txBox="1">
            <a:spLocks noGrp="1"/>
          </p:cNvSpPr>
          <p:nvPr>
            <p:ph type="subTitle" idx="4"/>
          </p:nvPr>
        </p:nvSpPr>
        <p:spPr>
          <a:xfrm>
            <a:off x="1574275" y="3777135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92" name="Google Shape;592;p31"/>
          <p:cNvSpPr txBox="1">
            <a:spLocks noGrp="1"/>
          </p:cNvSpPr>
          <p:nvPr>
            <p:ph type="subTitle" idx="5"/>
          </p:nvPr>
        </p:nvSpPr>
        <p:spPr>
          <a:xfrm>
            <a:off x="1574275" y="1526353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31"/>
          <p:cNvSpPr txBox="1">
            <a:spLocks noGrp="1"/>
          </p:cNvSpPr>
          <p:nvPr>
            <p:ph type="subTitle" idx="6"/>
          </p:nvPr>
        </p:nvSpPr>
        <p:spPr>
          <a:xfrm>
            <a:off x="1574275" y="2370712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4" name="Google Shape;594;p31"/>
          <p:cNvSpPr txBox="1">
            <a:spLocks noGrp="1"/>
          </p:cNvSpPr>
          <p:nvPr>
            <p:ph type="subTitle" idx="7"/>
          </p:nvPr>
        </p:nvSpPr>
        <p:spPr>
          <a:xfrm>
            <a:off x="1574275" y="3208624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31"/>
          <p:cNvSpPr txBox="1">
            <a:spLocks noGrp="1"/>
          </p:cNvSpPr>
          <p:nvPr>
            <p:ph type="subTitle" idx="8"/>
          </p:nvPr>
        </p:nvSpPr>
        <p:spPr>
          <a:xfrm>
            <a:off x="1574275" y="4052134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31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1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1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/>
          <p:nvPr/>
        </p:nvSpPr>
        <p:spPr>
          <a:xfrm>
            <a:off x="7715897" y="48956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1"/>
          <p:cNvSpPr/>
          <p:nvPr/>
        </p:nvSpPr>
        <p:spPr>
          <a:xfrm>
            <a:off x="2831643" y="489563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1"/>
          <p:cNvSpPr/>
          <p:nvPr/>
        </p:nvSpPr>
        <p:spPr>
          <a:xfrm>
            <a:off x="873792" y="14688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1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1"/>
          <p:cNvSpPr/>
          <p:nvPr/>
        </p:nvSpPr>
        <p:spPr>
          <a:xfrm>
            <a:off x="795217" y="4439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1"/>
          <p:cNvSpPr/>
          <p:nvPr/>
        </p:nvSpPr>
        <p:spPr>
          <a:xfrm>
            <a:off x="7273714" y="2127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1"/>
          <p:cNvSpPr/>
          <p:nvPr/>
        </p:nvSpPr>
        <p:spPr>
          <a:xfrm>
            <a:off x="7962892" y="148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1"/>
          <p:cNvSpPr/>
          <p:nvPr/>
        </p:nvSpPr>
        <p:spPr>
          <a:xfrm>
            <a:off x="380068" y="2739197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1"/>
          <p:cNvSpPr/>
          <p:nvPr/>
        </p:nvSpPr>
        <p:spPr>
          <a:xfrm>
            <a:off x="1856989" y="148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/>
          <p:nvPr/>
        </p:nvSpPr>
        <p:spPr>
          <a:xfrm>
            <a:off x="2911398" y="220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1"/>
          <p:cNvSpPr/>
          <p:nvPr/>
        </p:nvSpPr>
        <p:spPr>
          <a:xfrm>
            <a:off x="1483368" y="360260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/>
          <p:nvPr/>
        </p:nvSpPr>
        <p:spPr>
          <a:xfrm>
            <a:off x="5380617" y="4787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1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1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1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953024" y="2086351"/>
            <a:ext cx="1490400" cy="2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1" name="Google Shape;751;p37">
            <a:hlinkClick r:id="" action="ppaction://noaction"/>
          </p:cNvPr>
          <p:cNvSpPr txBox="1">
            <a:spLocks noGrp="1"/>
          </p:cNvSpPr>
          <p:nvPr>
            <p:ph type="subTitle" idx="2"/>
          </p:nvPr>
        </p:nvSpPr>
        <p:spPr>
          <a:xfrm>
            <a:off x="3826800" y="3826576"/>
            <a:ext cx="1490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37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954338" y="3826576"/>
            <a:ext cx="1489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37">
            <a:hlinkClick r:id="rId3" action="ppaction://hlinksldjump"/>
          </p:cNvPr>
          <p:cNvSpPr txBox="1">
            <a:spLocks noGrp="1"/>
          </p:cNvSpPr>
          <p:nvPr>
            <p:ph type="subTitle" idx="4"/>
          </p:nvPr>
        </p:nvSpPr>
        <p:spPr>
          <a:xfrm>
            <a:off x="5700650" y="2086351"/>
            <a:ext cx="1490400" cy="2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1010743" y="478953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701306" y="4597993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1483364" y="25641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558242" y="29295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380067" y="201187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488573" y="12189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826800" y="2086351"/>
            <a:ext cx="1490400" cy="2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p37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5700650" y="3826576"/>
            <a:ext cx="14904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37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45312" y="541776"/>
            <a:ext cx="6483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6850" y="1152475"/>
            <a:ext cx="8325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1" r:id="rId3"/>
    <p:sldLayoutId id="2147483662" r:id="rId4"/>
    <p:sldLayoutId id="2147483663" r:id="rId5"/>
    <p:sldLayoutId id="2147483673" r:id="rId6"/>
    <p:sldLayoutId id="2147483674" r:id="rId7"/>
    <p:sldLayoutId id="2147483677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9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" Target="slide2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" Target="slide9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4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9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slide" Target="slide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-scm.com/" TargetMode="External"/><Relationship Id="rId5" Type="http://schemas.openxmlformats.org/officeDocument/2006/relationships/slide" Target="slide2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60"/>
          <p:cNvSpPr txBox="1">
            <a:spLocks noGrp="1"/>
          </p:cNvSpPr>
          <p:nvPr>
            <p:ph type="ctrTitle"/>
          </p:nvPr>
        </p:nvSpPr>
        <p:spPr>
          <a:xfrm>
            <a:off x="696696" y="905522"/>
            <a:ext cx="7717500" cy="850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</a:t>
            </a:r>
            <a:r>
              <a:rPr lang="en" dirty="0">
                <a:solidFill>
                  <a:schemeClr val="accent4"/>
                </a:solidFill>
              </a:rPr>
              <a:t>i</a:t>
            </a:r>
            <a:r>
              <a:rPr lang="en" dirty="0">
                <a:solidFill>
                  <a:schemeClr val="accent3"/>
                </a:solidFill>
              </a:rPr>
              <a:t>t </a:t>
            </a:r>
            <a:r>
              <a:rPr lang="en" dirty="0">
                <a:solidFill>
                  <a:schemeClr val="accent1"/>
                </a:solidFill>
              </a:rPr>
              <a:t>&amp; </a:t>
            </a:r>
            <a:r>
              <a:rPr lang="en" dirty="0">
                <a:solidFill>
                  <a:schemeClr val="accent2"/>
                </a:solidFill>
              </a:rPr>
              <a:t>G</a:t>
            </a:r>
            <a:r>
              <a:rPr lang="en" dirty="0">
                <a:solidFill>
                  <a:schemeClr val="accent4"/>
                </a:solidFill>
              </a:rPr>
              <a:t>i</a:t>
            </a:r>
            <a:r>
              <a:rPr lang="en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H</a:t>
            </a:r>
            <a:r>
              <a:rPr lang="en" dirty="0">
                <a:solidFill>
                  <a:schemeClr val="accent3"/>
                </a:solidFill>
              </a:rPr>
              <a:t>u</a:t>
            </a:r>
            <a:r>
              <a:rPr lang="en" dirty="0">
                <a:solidFill>
                  <a:schemeClr val="accent4"/>
                </a:solidFill>
              </a:rPr>
              <a:t>b </a:t>
            </a:r>
            <a:r>
              <a:rPr lang="en" dirty="0">
                <a:solidFill>
                  <a:schemeClr val="accent2"/>
                </a:solidFill>
              </a:rPr>
              <a:t>T</a:t>
            </a:r>
            <a:r>
              <a:rPr lang="en" dirty="0">
                <a:solidFill>
                  <a:schemeClr val="accent1"/>
                </a:solidFill>
              </a:rPr>
              <a:t>u</a:t>
            </a:r>
            <a:r>
              <a:rPr lang="en" dirty="0">
                <a:solidFill>
                  <a:schemeClr val="accent3"/>
                </a:solidFill>
              </a:rPr>
              <a:t>t</a:t>
            </a:r>
            <a:r>
              <a:rPr lang="en" dirty="0">
                <a:solidFill>
                  <a:schemeClr val="accent4"/>
                </a:solidFill>
              </a:rPr>
              <a:t>o</a:t>
            </a:r>
            <a:r>
              <a:rPr lang="en" dirty="0">
                <a:solidFill>
                  <a:schemeClr val="accent1"/>
                </a:solidFill>
              </a:rPr>
              <a:t>r</a:t>
            </a:r>
            <a:r>
              <a:rPr lang="en" dirty="0">
                <a:solidFill>
                  <a:schemeClr val="accent2"/>
                </a:solidFill>
              </a:rPr>
              <a:t>i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>
                <a:solidFill>
                  <a:schemeClr val="accent4"/>
                </a:solidFill>
              </a:rPr>
              <a:t>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43" name="Google Shape;1243;p60"/>
          <p:cNvSpPr txBox="1">
            <a:spLocks noGrp="1"/>
          </p:cNvSpPr>
          <p:nvPr>
            <p:ph type="subTitle" idx="1"/>
          </p:nvPr>
        </p:nvSpPr>
        <p:spPr>
          <a:xfrm>
            <a:off x="1884890" y="1904300"/>
            <a:ext cx="53739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/>
              <a:t>What is GitHub and how does it relate to Git ?</a:t>
            </a:r>
          </a:p>
        </p:txBody>
      </p:sp>
      <p:grpSp>
        <p:nvGrpSpPr>
          <p:cNvPr id="1245" name="Google Shape;1245;p60"/>
          <p:cNvGrpSpPr/>
          <p:nvPr/>
        </p:nvGrpSpPr>
        <p:grpSpPr>
          <a:xfrm>
            <a:off x="3918522" y="3359205"/>
            <a:ext cx="1282707" cy="1335931"/>
            <a:chOff x="3918522" y="3286956"/>
            <a:chExt cx="1282707" cy="1335931"/>
          </a:xfrm>
        </p:grpSpPr>
        <p:sp>
          <p:nvSpPr>
            <p:cNvPr id="1246" name="Google Shape;1246;p60"/>
            <p:cNvSpPr/>
            <p:nvPr/>
          </p:nvSpPr>
          <p:spPr>
            <a:xfrm>
              <a:off x="4409662" y="4416181"/>
              <a:ext cx="192689" cy="133775"/>
            </a:xfrm>
            <a:custGeom>
              <a:avLst/>
              <a:gdLst/>
              <a:ahLst/>
              <a:cxnLst/>
              <a:rect l="l" t="t" r="r" b="b"/>
              <a:pathLst>
                <a:path w="16579" h="11510" extrusionOk="0">
                  <a:moveTo>
                    <a:pt x="12196" y="0"/>
                  </a:moveTo>
                  <a:cubicBezTo>
                    <a:pt x="8194" y="0"/>
                    <a:pt x="443" y="1974"/>
                    <a:pt x="443" y="1974"/>
                  </a:cubicBezTo>
                  <a:lnTo>
                    <a:pt x="1" y="9608"/>
                  </a:lnTo>
                  <a:lnTo>
                    <a:pt x="9645" y="11231"/>
                  </a:lnTo>
                  <a:cubicBezTo>
                    <a:pt x="9645" y="11231"/>
                    <a:pt x="10521" y="11509"/>
                    <a:pt x="11634" y="11509"/>
                  </a:cubicBezTo>
                  <a:cubicBezTo>
                    <a:pt x="13470" y="11509"/>
                    <a:pt x="15950" y="10751"/>
                    <a:pt x="16191" y="6732"/>
                  </a:cubicBezTo>
                  <a:cubicBezTo>
                    <a:pt x="16578" y="278"/>
                    <a:pt x="13554" y="112"/>
                    <a:pt x="13554" y="112"/>
                  </a:cubicBezTo>
                  <a:cubicBezTo>
                    <a:pt x="13184" y="34"/>
                    <a:pt x="12722" y="0"/>
                    <a:pt x="12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4012150" y="3436337"/>
              <a:ext cx="1090927" cy="580059"/>
            </a:xfrm>
            <a:custGeom>
              <a:avLst/>
              <a:gdLst/>
              <a:ahLst/>
              <a:cxnLst/>
              <a:rect l="l" t="t" r="r" b="b"/>
              <a:pathLst>
                <a:path w="79718" h="42387" extrusionOk="0">
                  <a:moveTo>
                    <a:pt x="38891" y="1"/>
                  </a:moveTo>
                  <a:lnTo>
                    <a:pt x="19325" y="5883"/>
                  </a:lnTo>
                  <a:cubicBezTo>
                    <a:pt x="18259" y="5438"/>
                    <a:pt x="17164" y="5234"/>
                    <a:pt x="16085" y="5234"/>
                  </a:cubicBezTo>
                  <a:cubicBezTo>
                    <a:pt x="8977" y="5234"/>
                    <a:pt x="2559" y="14096"/>
                    <a:pt x="9331" y="21428"/>
                  </a:cubicBezTo>
                  <a:cubicBezTo>
                    <a:pt x="9331" y="21428"/>
                    <a:pt x="0" y="37785"/>
                    <a:pt x="18846" y="41565"/>
                  </a:cubicBezTo>
                  <a:cubicBezTo>
                    <a:pt x="21721" y="42140"/>
                    <a:pt x="24208" y="42387"/>
                    <a:pt x="26360" y="42387"/>
                  </a:cubicBezTo>
                  <a:cubicBezTo>
                    <a:pt x="36413" y="42387"/>
                    <a:pt x="39151" y="37010"/>
                    <a:pt x="39849" y="34687"/>
                  </a:cubicBezTo>
                  <a:cubicBezTo>
                    <a:pt x="40563" y="37010"/>
                    <a:pt x="43304" y="42387"/>
                    <a:pt x="53357" y="42387"/>
                  </a:cubicBezTo>
                  <a:cubicBezTo>
                    <a:pt x="55509" y="42387"/>
                    <a:pt x="57997" y="42140"/>
                    <a:pt x="60871" y="41565"/>
                  </a:cubicBezTo>
                  <a:cubicBezTo>
                    <a:pt x="79717" y="37785"/>
                    <a:pt x="70368" y="21447"/>
                    <a:pt x="70368" y="21447"/>
                  </a:cubicBezTo>
                  <a:cubicBezTo>
                    <a:pt x="77156" y="14098"/>
                    <a:pt x="70739" y="5234"/>
                    <a:pt x="63632" y="5234"/>
                  </a:cubicBezTo>
                  <a:cubicBezTo>
                    <a:pt x="62553" y="5234"/>
                    <a:pt x="61459" y="5438"/>
                    <a:pt x="60392" y="5883"/>
                  </a:cubicBezTo>
                  <a:lnTo>
                    <a:pt x="40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4234452" y="4160562"/>
              <a:ext cx="623576" cy="222597"/>
            </a:xfrm>
            <a:custGeom>
              <a:avLst/>
              <a:gdLst/>
              <a:ahLst/>
              <a:cxnLst/>
              <a:rect l="l" t="t" r="r" b="b"/>
              <a:pathLst>
                <a:path w="45567" h="16266" extrusionOk="0">
                  <a:moveTo>
                    <a:pt x="1" y="1"/>
                  </a:moveTo>
                  <a:lnTo>
                    <a:pt x="1" y="16265"/>
                  </a:lnTo>
                  <a:lnTo>
                    <a:pt x="45567" y="16265"/>
                  </a:lnTo>
                  <a:lnTo>
                    <a:pt x="45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0"/>
            <p:cNvSpPr/>
            <p:nvPr/>
          </p:nvSpPr>
          <p:spPr>
            <a:xfrm>
              <a:off x="3918522" y="4191256"/>
              <a:ext cx="925395" cy="356435"/>
            </a:xfrm>
            <a:custGeom>
              <a:avLst/>
              <a:gdLst/>
              <a:ahLst/>
              <a:cxnLst/>
              <a:rect l="l" t="t" r="r" b="b"/>
              <a:pathLst>
                <a:path w="67622" h="26046" extrusionOk="0">
                  <a:moveTo>
                    <a:pt x="15395" y="0"/>
                  </a:moveTo>
                  <a:cubicBezTo>
                    <a:pt x="11476" y="0"/>
                    <a:pt x="7066" y="1286"/>
                    <a:pt x="4758" y="6296"/>
                  </a:cubicBezTo>
                  <a:cubicBezTo>
                    <a:pt x="1" y="16585"/>
                    <a:pt x="19381" y="18854"/>
                    <a:pt x="19381" y="18854"/>
                  </a:cubicBezTo>
                  <a:lnTo>
                    <a:pt x="58936" y="24386"/>
                  </a:lnTo>
                  <a:cubicBezTo>
                    <a:pt x="62937" y="24957"/>
                    <a:pt x="67179" y="26045"/>
                    <a:pt x="67179" y="26045"/>
                  </a:cubicBezTo>
                  <a:lnTo>
                    <a:pt x="67621" y="18411"/>
                  </a:lnTo>
                  <a:cubicBezTo>
                    <a:pt x="66588" y="18300"/>
                    <a:pt x="65427" y="18116"/>
                    <a:pt x="64247" y="17876"/>
                  </a:cubicBezTo>
                  <a:lnTo>
                    <a:pt x="23106" y="1428"/>
                  </a:lnTo>
                  <a:cubicBezTo>
                    <a:pt x="23106" y="1428"/>
                    <a:pt x="19524" y="0"/>
                    <a:pt x="15395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0"/>
            <p:cNvSpPr/>
            <p:nvPr/>
          </p:nvSpPr>
          <p:spPr>
            <a:xfrm>
              <a:off x="4348265" y="4264030"/>
              <a:ext cx="510772" cy="345227"/>
            </a:xfrm>
            <a:custGeom>
              <a:avLst/>
              <a:gdLst/>
              <a:ahLst/>
              <a:cxnLst/>
              <a:rect l="l" t="t" r="r" b="b"/>
              <a:pathLst>
                <a:path w="37324" h="25227" extrusionOk="0">
                  <a:moveTo>
                    <a:pt x="5367" y="0"/>
                  </a:moveTo>
                  <a:lnTo>
                    <a:pt x="0" y="19787"/>
                  </a:lnTo>
                  <a:lnTo>
                    <a:pt x="37324" y="25227"/>
                  </a:lnTo>
                  <a:lnTo>
                    <a:pt x="37010" y="8907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4426744" y="4278919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5201" y="0"/>
                  </a:moveTo>
                  <a:lnTo>
                    <a:pt x="0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4359116" y="4280178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5201" y="1"/>
                  </a:moveTo>
                  <a:lnTo>
                    <a:pt x="0" y="17925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4275847" y="4204886"/>
              <a:ext cx="925381" cy="356421"/>
            </a:xfrm>
            <a:custGeom>
              <a:avLst/>
              <a:gdLst/>
              <a:ahLst/>
              <a:cxnLst/>
              <a:rect l="l" t="t" r="r" b="b"/>
              <a:pathLst>
                <a:path w="67621" h="26045" extrusionOk="0">
                  <a:moveTo>
                    <a:pt x="52229" y="0"/>
                  </a:moveTo>
                  <a:cubicBezTo>
                    <a:pt x="48098" y="0"/>
                    <a:pt x="44515" y="1427"/>
                    <a:pt x="44515" y="1427"/>
                  </a:cubicBezTo>
                  <a:lnTo>
                    <a:pt x="3375" y="17894"/>
                  </a:lnTo>
                  <a:cubicBezTo>
                    <a:pt x="2195" y="18116"/>
                    <a:pt x="1051" y="18300"/>
                    <a:pt x="0" y="18411"/>
                  </a:cubicBezTo>
                  <a:lnTo>
                    <a:pt x="443" y="26045"/>
                  </a:lnTo>
                  <a:cubicBezTo>
                    <a:pt x="443" y="26045"/>
                    <a:pt x="4702" y="24957"/>
                    <a:pt x="8685" y="24404"/>
                  </a:cubicBezTo>
                  <a:lnTo>
                    <a:pt x="48240" y="18853"/>
                  </a:lnTo>
                  <a:cubicBezTo>
                    <a:pt x="48240" y="18853"/>
                    <a:pt x="67621" y="16585"/>
                    <a:pt x="62881" y="6296"/>
                  </a:cubicBezTo>
                  <a:cubicBezTo>
                    <a:pt x="60565" y="1285"/>
                    <a:pt x="56150" y="0"/>
                    <a:pt x="52229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4260699" y="4277660"/>
              <a:ext cx="510772" cy="345227"/>
            </a:xfrm>
            <a:custGeom>
              <a:avLst/>
              <a:gdLst/>
              <a:ahLst/>
              <a:cxnLst/>
              <a:rect l="l" t="t" r="r" b="b"/>
              <a:pathLst>
                <a:path w="37324" h="25227" extrusionOk="0">
                  <a:moveTo>
                    <a:pt x="31958" y="0"/>
                  </a:moveTo>
                  <a:lnTo>
                    <a:pt x="333" y="8907"/>
                  </a:lnTo>
                  <a:lnTo>
                    <a:pt x="1" y="25226"/>
                  </a:lnTo>
                  <a:lnTo>
                    <a:pt x="37324" y="19787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4621801" y="4292549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1" y="0"/>
                  </a:moveTo>
                  <a:lnTo>
                    <a:pt x="5201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4689429" y="4293808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1" y="0"/>
                  </a:moveTo>
                  <a:lnTo>
                    <a:pt x="5201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4310660" y="3772715"/>
              <a:ext cx="484539" cy="441117"/>
            </a:xfrm>
            <a:custGeom>
              <a:avLst/>
              <a:gdLst/>
              <a:ahLst/>
              <a:cxnLst/>
              <a:rect l="l" t="t" r="r" b="b"/>
              <a:pathLst>
                <a:path w="35407" h="32234" extrusionOk="0">
                  <a:moveTo>
                    <a:pt x="941" y="0"/>
                  </a:moveTo>
                  <a:cubicBezTo>
                    <a:pt x="941" y="0"/>
                    <a:pt x="1" y="8501"/>
                    <a:pt x="5072" y="18016"/>
                  </a:cubicBezTo>
                  <a:cubicBezTo>
                    <a:pt x="5072" y="18016"/>
                    <a:pt x="7266" y="24950"/>
                    <a:pt x="4132" y="32234"/>
                  </a:cubicBezTo>
                  <a:lnTo>
                    <a:pt x="31294" y="32234"/>
                  </a:lnTo>
                  <a:cubicBezTo>
                    <a:pt x="28159" y="24950"/>
                    <a:pt x="30354" y="18016"/>
                    <a:pt x="30354" y="18016"/>
                  </a:cubicBezTo>
                  <a:cubicBezTo>
                    <a:pt x="35406" y="8501"/>
                    <a:pt x="34484" y="0"/>
                    <a:pt x="34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4435571" y="3772715"/>
              <a:ext cx="236980" cy="68657"/>
            </a:xfrm>
            <a:custGeom>
              <a:avLst/>
              <a:gdLst/>
              <a:ahLst/>
              <a:cxnLst/>
              <a:rect l="l" t="t" r="r" b="b"/>
              <a:pathLst>
                <a:path w="17317" h="5017" extrusionOk="0">
                  <a:moveTo>
                    <a:pt x="1" y="0"/>
                  </a:moveTo>
                  <a:lnTo>
                    <a:pt x="8778" y="5016"/>
                  </a:lnTo>
                  <a:lnTo>
                    <a:pt x="17316" y="0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0"/>
            <p:cNvSpPr/>
            <p:nvPr/>
          </p:nvSpPr>
          <p:spPr>
            <a:xfrm>
              <a:off x="4070692" y="3944812"/>
              <a:ext cx="271288" cy="294183"/>
            </a:xfrm>
            <a:custGeom>
              <a:avLst/>
              <a:gdLst/>
              <a:ahLst/>
              <a:cxnLst/>
              <a:rect l="l" t="t" r="r" b="b"/>
              <a:pathLst>
                <a:path w="19824" h="21497" extrusionOk="0">
                  <a:moveTo>
                    <a:pt x="6325" y="1"/>
                  </a:moveTo>
                  <a:lnTo>
                    <a:pt x="1752" y="11618"/>
                  </a:lnTo>
                  <a:cubicBezTo>
                    <a:pt x="0" y="16099"/>
                    <a:pt x="3006" y="21004"/>
                    <a:pt x="7800" y="21465"/>
                  </a:cubicBezTo>
                  <a:cubicBezTo>
                    <a:pt x="8025" y="21486"/>
                    <a:pt x="8248" y="21496"/>
                    <a:pt x="8470" y="21496"/>
                  </a:cubicBezTo>
                  <a:cubicBezTo>
                    <a:pt x="11386" y="21496"/>
                    <a:pt x="14044" y="19726"/>
                    <a:pt x="15158" y="16984"/>
                  </a:cubicBezTo>
                  <a:lnTo>
                    <a:pt x="19823" y="5514"/>
                  </a:lnTo>
                  <a:lnTo>
                    <a:pt x="6325" y="1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0"/>
            <p:cNvSpPr/>
            <p:nvPr/>
          </p:nvSpPr>
          <p:spPr>
            <a:xfrm>
              <a:off x="4157491" y="3772715"/>
              <a:ext cx="285178" cy="247572"/>
            </a:xfrm>
            <a:custGeom>
              <a:avLst/>
              <a:gdLst/>
              <a:ahLst/>
              <a:cxnLst/>
              <a:rect l="l" t="t" r="r" b="b"/>
              <a:pathLst>
                <a:path w="20839" h="18091" extrusionOk="0">
                  <a:moveTo>
                    <a:pt x="10235" y="0"/>
                  </a:moveTo>
                  <a:cubicBezTo>
                    <a:pt x="7045" y="0"/>
                    <a:pt x="4187" y="1937"/>
                    <a:pt x="3025" y="4905"/>
                  </a:cubicBezTo>
                  <a:lnTo>
                    <a:pt x="1" y="12595"/>
                  </a:lnTo>
                  <a:lnTo>
                    <a:pt x="13480" y="18090"/>
                  </a:lnTo>
                  <a:lnTo>
                    <a:pt x="20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0"/>
            <p:cNvSpPr/>
            <p:nvPr/>
          </p:nvSpPr>
          <p:spPr>
            <a:xfrm>
              <a:off x="4094160" y="4082218"/>
              <a:ext cx="535747" cy="156595"/>
            </a:xfrm>
            <a:custGeom>
              <a:avLst/>
              <a:gdLst/>
              <a:ahLst/>
              <a:cxnLst/>
              <a:rect l="l" t="t" r="r" b="b"/>
              <a:pathLst>
                <a:path w="39149" h="11443" extrusionOk="0">
                  <a:moveTo>
                    <a:pt x="12795" y="1"/>
                  </a:moveTo>
                  <a:cubicBezTo>
                    <a:pt x="9939" y="1"/>
                    <a:pt x="7111" y="362"/>
                    <a:pt x="4463" y="1245"/>
                  </a:cubicBezTo>
                  <a:cubicBezTo>
                    <a:pt x="2895" y="1761"/>
                    <a:pt x="1660" y="2978"/>
                    <a:pt x="1143" y="4546"/>
                  </a:cubicBezTo>
                  <a:cubicBezTo>
                    <a:pt x="0" y="7939"/>
                    <a:pt x="2508" y="11442"/>
                    <a:pt x="6104" y="11442"/>
                  </a:cubicBezTo>
                  <a:lnTo>
                    <a:pt x="36807" y="11442"/>
                  </a:lnTo>
                  <a:lnTo>
                    <a:pt x="39149" y="7367"/>
                  </a:lnTo>
                  <a:cubicBezTo>
                    <a:pt x="39149" y="7367"/>
                    <a:pt x="25689" y="1"/>
                    <a:pt x="12795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4491841" y="4082218"/>
              <a:ext cx="535761" cy="156595"/>
            </a:xfrm>
            <a:custGeom>
              <a:avLst/>
              <a:gdLst/>
              <a:ahLst/>
              <a:cxnLst/>
              <a:rect l="l" t="t" r="r" b="b"/>
              <a:pathLst>
                <a:path w="39150" h="11443" extrusionOk="0">
                  <a:moveTo>
                    <a:pt x="26355" y="1"/>
                  </a:moveTo>
                  <a:cubicBezTo>
                    <a:pt x="13460" y="1"/>
                    <a:pt x="1" y="7367"/>
                    <a:pt x="1" y="7367"/>
                  </a:cubicBezTo>
                  <a:lnTo>
                    <a:pt x="2343" y="11442"/>
                  </a:lnTo>
                  <a:lnTo>
                    <a:pt x="33046" y="11442"/>
                  </a:lnTo>
                  <a:cubicBezTo>
                    <a:pt x="36642" y="11442"/>
                    <a:pt x="39150" y="7939"/>
                    <a:pt x="38006" y="4546"/>
                  </a:cubicBezTo>
                  <a:cubicBezTo>
                    <a:pt x="37490" y="2978"/>
                    <a:pt x="36255" y="1761"/>
                    <a:pt x="34687" y="1245"/>
                  </a:cubicBezTo>
                  <a:cubicBezTo>
                    <a:pt x="32039" y="362"/>
                    <a:pt x="29211" y="1"/>
                    <a:pt x="26355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4781032" y="3944812"/>
              <a:ext cx="271548" cy="294183"/>
            </a:xfrm>
            <a:custGeom>
              <a:avLst/>
              <a:gdLst/>
              <a:ahLst/>
              <a:cxnLst/>
              <a:rect l="l" t="t" r="r" b="b"/>
              <a:pathLst>
                <a:path w="19843" h="21497" extrusionOk="0">
                  <a:moveTo>
                    <a:pt x="13499" y="1"/>
                  </a:moveTo>
                  <a:lnTo>
                    <a:pt x="1" y="5514"/>
                  </a:lnTo>
                  <a:lnTo>
                    <a:pt x="4666" y="16984"/>
                  </a:lnTo>
                  <a:cubicBezTo>
                    <a:pt x="5780" y="19726"/>
                    <a:pt x="8454" y="21496"/>
                    <a:pt x="11372" y="21496"/>
                  </a:cubicBezTo>
                  <a:cubicBezTo>
                    <a:pt x="11594" y="21496"/>
                    <a:pt x="11818" y="21486"/>
                    <a:pt x="12042" y="21465"/>
                  </a:cubicBezTo>
                  <a:cubicBezTo>
                    <a:pt x="16818" y="21004"/>
                    <a:pt x="19842" y="16099"/>
                    <a:pt x="18072" y="11618"/>
                  </a:cubicBezTo>
                  <a:lnTo>
                    <a:pt x="13499" y="1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4680343" y="3772715"/>
              <a:ext cx="285424" cy="247572"/>
            </a:xfrm>
            <a:custGeom>
              <a:avLst/>
              <a:gdLst/>
              <a:ahLst/>
              <a:cxnLst/>
              <a:rect l="l" t="t" r="r" b="b"/>
              <a:pathLst>
                <a:path w="20857" h="18091" extrusionOk="0">
                  <a:moveTo>
                    <a:pt x="1" y="0"/>
                  </a:moveTo>
                  <a:lnTo>
                    <a:pt x="7359" y="18090"/>
                  </a:lnTo>
                  <a:lnTo>
                    <a:pt x="20857" y="12595"/>
                  </a:lnTo>
                  <a:lnTo>
                    <a:pt x="17833" y="4905"/>
                  </a:lnTo>
                  <a:cubicBezTo>
                    <a:pt x="16652" y="1937"/>
                    <a:pt x="13794" y="0"/>
                    <a:pt x="10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4241773" y="4210538"/>
              <a:ext cx="631650" cy="31051"/>
            </a:xfrm>
            <a:custGeom>
              <a:avLst/>
              <a:gdLst/>
              <a:ahLst/>
              <a:cxnLst/>
              <a:rect l="l" t="t" r="r" b="b"/>
              <a:pathLst>
                <a:path w="46157" h="2269" extrusionOk="0">
                  <a:moveTo>
                    <a:pt x="1" y="0"/>
                  </a:moveTo>
                  <a:lnTo>
                    <a:pt x="1" y="2268"/>
                  </a:lnTo>
                  <a:lnTo>
                    <a:pt x="46157" y="2268"/>
                  </a:lnTo>
                  <a:lnTo>
                    <a:pt x="4615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4275847" y="3880974"/>
              <a:ext cx="563514" cy="360622"/>
            </a:xfrm>
            <a:custGeom>
              <a:avLst/>
              <a:gdLst/>
              <a:ahLst/>
              <a:cxnLst/>
              <a:rect l="l" t="t" r="r" b="b"/>
              <a:pathLst>
                <a:path w="41178" h="26352" extrusionOk="0">
                  <a:moveTo>
                    <a:pt x="1660" y="0"/>
                  </a:moveTo>
                  <a:cubicBezTo>
                    <a:pt x="738" y="0"/>
                    <a:pt x="0" y="738"/>
                    <a:pt x="0" y="1641"/>
                  </a:cubicBezTo>
                  <a:lnTo>
                    <a:pt x="0" y="26351"/>
                  </a:lnTo>
                  <a:lnTo>
                    <a:pt x="41177" y="26351"/>
                  </a:lnTo>
                  <a:lnTo>
                    <a:pt x="41177" y="1641"/>
                  </a:lnTo>
                  <a:cubicBezTo>
                    <a:pt x="41177" y="738"/>
                    <a:pt x="40440" y="0"/>
                    <a:pt x="39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4519606" y="4035663"/>
              <a:ext cx="74705" cy="74445"/>
            </a:xfrm>
            <a:custGeom>
              <a:avLst/>
              <a:gdLst/>
              <a:ahLst/>
              <a:cxnLst/>
              <a:rect l="l" t="t" r="r" b="b"/>
              <a:pathLst>
                <a:path w="5459" h="5440" extrusionOk="0">
                  <a:moveTo>
                    <a:pt x="2730" y="0"/>
                  </a:moveTo>
                  <a:cubicBezTo>
                    <a:pt x="1217" y="0"/>
                    <a:pt x="0" y="1217"/>
                    <a:pt x="0" y="2711"/>
                  </a:cubicBezTo>
                  <a:cubicBezTo>
                    <a:pt x="0" y="4223"/>
                    <a:pt x="1217" y="5440"/>
                    <a:pt x="2730" y="5440"/>
                  </a:cubicBezTo>
                  <a:cubicBezTo>
                    <a:pt x="4242" y="5440"/>
                    <a:pt x="5459" y="4223"/>
                    <a:pt x="5459" y="2711"/>
                  </a:cubicBezTo>
                  <a:cubicBezTo>
                    <a:pt x="5459" y="1217"/>
                    <a:pt x="4242" y="0"/>
                    <a:pt x="273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4500175" y="3663705"/>
              <a:ext cx="103731" cy="125175"/>
            </a:xfrm>
            <a:custGeom>
              <a:avLst/>
              <a:gdLst/>
              <a:ahLst/>
              <a:cxnLst/>
              <a:rect l="l" t="t" r="r" b="b"/>
              <a:pathLst>
                <a:path w="7580" h="9147" extrusionOk="0">
                  <a:moveTo>
                    <a:pt x="1" y="0"/>
                  </a:moveTo>
                  <a:lnTo>
                    <a:pt x="1" y="9147"/>
                  </a:lnTo>
                  <a:lnTo>
                    <a:pt x="7579" y="9147"/>
                  </a:lnTo>
                  <a:lnTo>
                    <a:pt x="7579" y="0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4500175" y="3648556"/>
              <a:ext cx="103731" cy="94904"/>
            </a:xfrm>
            <a:custGeom>
              <a:avLst/>
              <a:gdLst/>
              <a:ahLst/>
              <a:cxnLst/>
              <a:rect l="l" t="t" r="r" b="b"/>
              <a:pathLst>
                <a:path w="7580" h="6935" extrusionOk="0">
                  <a:moveTo>
                    <a:pt x="7579" y="1"/>
                  </a:moveTo>
                  <a:lnTo>
                    <a:pt x="1" y="2638"/>
                  </a:lnTo>
                  <a:lnTo>
                    <a:pt x="7579" y="6934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EE8D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4327574" y="3286956"/>
              <a:ext cx="447179" cy="355573"/>
            </a:xfrm>
            <a:custGeom>
              <a:avLst/>
              <a:gdLst/>
              <a:ahLst/>
              <a:cxnLst/>
              <a:rect l="l" t="t" r="r" b="b"/>
              <a:pathLst>
                <a:path w="32677" h="25983" extrusionOk="0">
                  <a:moveTo>
                    <a:pt x="16338" y="0"/>
                  </a:moveTo>
                  <a:cubicBezTo>
                    <a:pt x="7303" y="0"/>
                    <a:pt x="0" y="5809"/>
                    <a:pt x="0" y="13000"/>
                  </a:cubicBezTo>
                  <a:cubicBezTo>
                    <a:pt x="0" y="20174"/>
                    <a:pt x="7303" y="25982"/>
                    <a:pt x="16338" y="25982"/>
                  </a:cubicBezTo>
                  <a:cubicBezTo>
                    <a:pt x="25356" y="25982"/>
                    <a:pt x="32676" y="20174"/>
                    <a:pt x="32676" y="13000"/>
                  </a:cubicBezTo>
                  <a:cubicBezTo>
                    <a:pt x="32676" y="5809"/>
                    <a:pt x="25356" y="0"/>
                    <a:pt x="16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4317475" y="3325971"/>
              <a:ext cx="456526" cy="362484"/>
            </a:xfrm>
            <a:custGeom>
              <a:avLst/>
              <a:gdLst/>
              <a:ahLst/>
              <a:cxnLst/>
              <a:rect l="l" t="t" r="r" b="b"/>
              <a:pathLst>
                <a:path w="33360" h="26488" extrusionOk="0">
                  <a:moveTo>
                    <a:pt x="18059" y="0"/>
                  </a:moveTo>
                  <a:cubicBezTo>
                    <a:pt x="17656" y="0"/>
                    <a:pt x="17243" y="9"/>
                    <a:pt x="16818" y="26"/>
                  </a:cubicBezTo>
                  <a:cubicBezTo>
                    <a:pt x="3763" y="524"/>
                    <a:pt x="1550" y="8803"/>
                    <a:pt x="1550" y="8803"/>
                  </a:cubicBezTo>
                  <a:cubicBezTo>
                    <a:pt x="1550" y="8803"/>
                    <a:pt x="1" y="26487"/>
                    <a:pt x="16781" y="26487"/>
                  </a:cubicBezTo>
                  <a:cubicBezTo>
                    <a:pt x="29560" y="26487"/>
                    <a:pt x="32400" y="17581"/>
                    <a:pt x="32990" y="12159"/>
                  </a:cubicBezTo>
                  <a:cubicBezTo>
                    <a:pt x="33359" y="8637"/>
                    <a:pt x="31902" y="5170"/>
                    <a:pt x="29044" y="3068"/>
                  </a:cubicBezTo>
                  <a:cubicBezTo>
                    <a:pt x="26783" y="1407"/>
                    <a:pt x="23314" y="0"/>
                    <a:pt x="18059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4319747" y="3322030"/>
              <a:ext cx="240251" cy="167571"/>
            </a:xfrm>
            <a:custGeom>
              <a:avLst/>
              <a:gdLst/>
              <a:ahLst/>
              <a:cxnLst/>
              <a:rect l="l" t="t" r="r" b="b"/>
              <a:pathLst>
                <a:path w="17556" h="12245" extrusionOk="0">
                  <a:moveTo>
                    <a:pt x="14647" y="0"/>
                  </a:moveTo>
                  <a:cubicBezTo>
                    <a:pt x="12046" y="0"/>
                    <a:pt x="8138" y="448"/>
                    <a:pt x="4777" y="2674"/>
                  </a:cubicBezTo>
                  <a:cubicBezTo>
                    <a:pt x="1" y="5809"/>
                    <a:pt x="1328" y="12244"/>
                    <a:pt x="1328" y="12244"/>
                  </a:cubicBezTo>
                  <a:cubicBezTo>
                    <a:pt x="1328" y="12244"/>
                    <a:pt x="14200" y="10659"/>
                    <a:pt x="17556" y="203"/>
                  </a:cubicBezTo>
                  <a:cubicBezTo>
                    <a:pt x="17556" y="203"/>
                    <a:pt x="16397" y="0"/>
                    <a:pt x="146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4541816" y="3320976"/>
              <a:ext cx="241003" cy="161809"/>
            </a:xfrm>
            <a:custGeom>
              <a:avLst/>
              <a:gdLst/>
              <a:ahLst/>
              <a:cxnLst/>
              <a:rect l="l" t="t" r="r" b="b"/>
              <a:pathLst>
                <a:path w="17611" h="11824" extrusionOk="0">
                  <a:moveTo>
                    <a:pt x="2990" y="1"/>
                  </a:moveTo>
                  <a:cubicBezTo>
                    <a:pt x="1182" y="1"/>
                    <a:pt x="0" y="243"/>
                    <a:pt x="0" y="243"/>
                  </a:cubicBezTo>
                  <a:cubicBezTo>
                    <a:pt x="2029" y="11049"/>
                    <a:pt x="16725" y="11824"/>
                    <a:pt x="16725" y="11824"/>
                  </a:cubicBezTo>
                  <a:cubicBezTo>
                    <a:pt x="16725" y="11824"/>
                    <a:pt x="17611" y="5628"/>
                    <a:pt x="12189" y="2401"/>
                  </a:cubicBezTo>
                  <a:cubicBezTo>
                    <a:pt x="8880" y="426"/>
                    <a:pt x="5385" y="1"/>
                    <a:pt x="2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4260699" y="3478225"/>
              <a:ext cx="113324" cy="103485"/>
            </a:xfrm>
            <a:custGeom>
              <a:avLst/>
              <a:gdLst/>
              <a:ahLst/>
              <a:cxnLst/>
              <a:rect l="l" t="t" r="r" b="b"/>
              <a:pathLst>
                <a:path w="8281" h="7562" extrusionOk="0">
                  <a:moveTo>
                    <a:pt x="4131" y="1"/>
                  </a:moveTo>
                  <a:cubicBezTo>
                    <a:pt x="1845" y="1"/>
                    <a:pt x="1" y="1697"/>
                    <a:pt x="1" y="3781"/>
                  </a:cubicBezTo>
                  <a:cubicBezTo>
                    <a:pt x="1" y="5865"/>
                    <a:pt x="1845" y="7561"/>
                    <a:pt x="4131" y="7561"/>
                  </a:cubicBezTo>
                  <a:cubicBezTo>
                    <a:pt x="6436" y="7561"/>
                    <a:pt x="8280" y="5865"/>
                    <a:pt x="8280" y="3781"/>
                  </a:cubicBezTo>
                  <a:cubicBezTo>
                    <a:pt x="8280" y="1697"/>
                    <a:pt x="6436" y="1"/>
                    <a:pt x="4131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0"/>
            <p:cNvSpPr/>
            <p:nvPr/>
          </p:nvSpPr>
          <p:spPr>
            <a:xfrm>
              <a:off x="4295279" y="3509015"/>
              <a:ext cx="35088" cy="43162"/>
            </a:xfrm>
            <a:custGeom>
              <a:avLst/>
              <a:gdLst/>
              <a:ahLst/>
              <a:cxnLst/>
              <a:rect l="l" t="t" r="r" b="b"/>
              <a:pathLst>
                <a:path w="2564" h="3154" fill="none" extrusionOk="0">
                  <a:moveTo>
                    <a:pt x="0" y="701"/>
                  </a:moveTo>
                  <a:cubicBezTo>
                    <a:pt x="0" y="701"/>
                    <a:pt x="2434" y="0"/>
                    <a:pt x="2563" y="3154"/>
                  </a:cubicBezTo>
                </a:path>
              </a:pathLst>
            </a:custGeom>
            <a:noFill/>
            <a:ln w="5525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0"/>
            <p:cNvSpPr/>
            <p:nvPr/>
          </p:nvSpPr>
          <p:spPr>
            <a:xfrm>
              <a:off x="4735107" y="3478225"/>
              <a:ext cx="113570" cy="103485"/>
            </a:xfrm>
            <a:custGeom>
              <a:avLst/>
              <a:gdLst/>
              <a:ahLst/>
              <a:cxnLst/>
              <a:rect l="l" t="t" r="r" b="b"/>
              <a:pathLst>
                <a:path w="8299" h="7562" extrusionOk="0">
                  <a:moveTo>
                    <a:pt x="4149" y="1"/>
                  </a:moveTo>
                  <a:cubicBezTo>
                    <a:pt x="1863" y="1"/>
                    <a:pt x="0" y="1697"/>
                    <a:pt x="0" y="3781"/>
                  </a:cubicBezTo>
                  <a:cubicBezTo>
                    <a:pt x="0" y="5865"/>
                    <a:pt x="1863" y="7561"/>
                    <a:pt x="4149" y="7561"/>
                  </a:cubicBezTo>
                  <a:cubicBezTo>
                    <a:pt x="6436" y="7561"/>
                    <a:pt x="8298" y="5865"/>
                    <a:pt x="8298" y="3781"/>
                  </a:cubicBezTo>
                  <a:cubicBezTo>
                    <a:pt x="8298" y="1697"/>
                    <a:pt x="6436" y="1"/>
                    <a:pt x="4149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0"/>
            <p:cNvSpPr/>
            <p:nvPr/>
          </p:nvSpPr>
          <p:spPr>
            <a:xfrm>
              <a:off x="4774724" y="3505484"/>
              <a:ext cx="38112" cy="43162"/>
            </a:xfrm>
            <a:custGeom>
              <a:avLst/>
              <a:gdLst/>
              <a:ahLst/>
              <a:cxnLst/>
              <a:rect l="l" t="t" r="r" b="b"/>
              <a:pathLst>
                <a:path w="2785" h="3154" fill="none" extrusionOk="0">
                  <a:moveTo>
                    <a:pt x="2785" y="701"/>
                  </a:moveTo>
                  <a:cubicBezTo>
                    <a:pt x="2785" y="701"/>
                    <a:pt x="148" y="0"/>
                    <a:pt x="0" y="3153"/>
                  </a:cubicBez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0"/>
            <p:cNvSpPr/>
            <p:nvPr/>
          </p:nvSpPr>
          <p:spPr>
            <a:xfrm>
              <a:off x="4328080" y="3462830"/>
              <a:ext cx="40384" cy="54274"/>
            </a:xfrm>
            <a:custGeom>
              <a:avLst/>
              <a:gdLst/>
              <a:ahLst/>
              <a:cxnLst/>
              <a:rect l="l" t="t" r="r" b="b"/>
              <a:pathLst>
                <a:path w="2951" h="3966" extrusionOk="0">
                  <a:moveTo>
                    <a:pt x="2951" y="1"/>
                  </a:moveTo>
                  <a:lnTo>
                    <a:pt x="0" y="1199"/>
                  </a:lnTo>
                  <a:lnTo>
                    <a:pt x="1586" y="3965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0"/>
            <p:cNvSpPr/>
            <p:nvPr/>
          </p:nvSpPr>
          <p:spPr>
            <a:xfrm>
              <a:off x="4724502" y="3464855"/>
              <a:ext cx="49484" cy="52249"/>
            </a:xfrm>
            <a:custGeom>
              <a:avLst/>
              <a:gdLst/>
              <a:ahLst/>
              <a:cxnLst/>
              <a:rect l="l" t="t" r="r" b="b"/>
              <a:pathLst>
                <a:path w="3616" h="3818" extrusionOk="0">
                  <a:moveTo>
                    <a:pt x="1" y="0"/>
                  </a:moveTo>
                  <a:lnTo>
                    <a:pt x="2048" y="3817"/>
                  </a:lnTo>
                  <a:lnTo>
                    <a:pt x="3615" y="1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0"/>
            <p:cNvSpPr/>
            <p:nvPr/>
          </p:nvSpPr>
          <p:spPr>
            <a:xfrm>
              <a:off x="4411103" y="3514749"/>
              <a:ext cx="97162" cy="57572"/>
            </a:xfrm>
            <a:custGeom>
              <a:avLst/>
              <a:gdLst/>
              <a:ahLst/>
              <a:cxnLst/>
              <a:rect l="l" t="t" r="r" b="b"/>
              <a:pathLst>
                <a:path w="7100" h="4207" extrusionOk="0">
                  <a:moveTo>
                    <a:pt x="3273" y="1"/>
                  </a:moveTo>
                  <a:cubicBezTo>
                    <a:pt x="1318" y="1"/>
                    <a:pt x="0" y="1333"/>
                    <a:pt x="0" y="1333"/>
                  </a:cubicBezTo>
                  <a:cubicBezTo>
                    <a:pt x="0" y="1333"/>
                    <a:pt x="314" y="3528"/>
                    <a:pt x="3190" y="4081"/>
                  </a:cubicBezTo>
                  <a:cubicBezTo>
                    <a:pt x="3652" y="4169"/>
                    <a:pt x="4066" y="4206"/>
                    <a:pt x="4436" y="4206"/>
                  </a:cubicBezTo>
                  <a:cubicBezTo>
                    <a:pt x="6383" y="4206"/>
                    <a:pt x="7100" y="3177"/>
                    <a:pt x="7100" y="3177"/>
                  </a:cubicBezTo>
                  <a:cubicBezTo>
                    <a:pt x="7100" y="3177"/>
                    <a:pt x="6473" y="540"/>
                    <a:pt x="4094" y="79"/>
                  </a:cubicBezTo>
                  <a:cubicBezTo>
                    <a:pt x="3810" y="25"/>
                    <a:pt x="3536" y="1"/>
                    <a:pt x="3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0"/>
            <p:cNvSpPr/>
            <p:nvPr/>
          </p:nvSpPr>
          <p:spPr>
            <a:xfrm>
              <a:off x="4423720" y="3510219"/>
              <a:ext cx="71927" cy="66235"/>
            </a:xfrm>
            <a:custGeom>
              <a:avLst/>
              <a:gdLst/>
              <a:ahLst/>
              <a:cxnLst/>
              <a:rect l="l" t="t" r="r" b="b"/>
              <a:pathLst>
                <a:path w="5256" h="4840" extrusionOk="0">
                  <a:moveTo>
                    <a:pt x="2636" y="1"/>
                  </a:moveTo>
                  <a:cubicBezTo>
                    <a:pt x="1498" y="1"/>
                    <a:pt x="487" y="799"/>
                    <a:pt x="258" y="1959"/>
                  </a:cubicBezTo>
                  <a:cubicBezTo>
                    <a:pt x="0" y="3287"/>
                    <a:pt x="867" y="4541"/>
                    <a:pt x="2176" y="4799"/>
                  </a:cubicBezTo>
                  <a:cubicBezTo>
                    <a:pt x="2325" y="4826"/>
                    <a:pt x="2474" y="4840"/>
                    <a:pt x="2621" y="4840"/>
                  </a:cubicBezTo>
                  <a:cubicBezTo>
                    <a:pt x="3762" y="4840"/>
                    <a:pt x="4785" y="4041"/>
                    <a:pt x="4997" y="2881"/>
                  </a:cubicBezTo>
                  <a:cubicBezTo>
                    <a:pt x="5256" y="1572"/>
                    <a:pt x="4389" y="300"/>
                    <a:pt x="3080" y="41"/>
                  </a:cubicBezTo>
                  <a:cubicBezTo>
                    <a:pt x="2931" y="14"/>
                    <a:pt x="2782" y="1"/>
                    <a:pt x="26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0"/>
            <p:cNvSpPr/>
            <p:nvPr/>
          </p:nvSpPr>
          <p:spPr>
            <a:xfrm>
              <a:off x="4582691" y="3514749"/>
              <a:ext cx="97162" cy="57572"/>
            </a:xfrm>
            <a:custGeom>
              <a:avLst/>
              <a:gdLst/>
              <a:ahLst/>
              <a:cxnLst/>
              <a:rect l="l" t="t" r="r" b="b"/>
              <a:pathLst>
                <a:path w="7100" h="4207" extrusionOk="0">
                  <a:moveTo>
                    <a:pt x="3822" y="1"/>
                  </a:moveTo>
                  <a:cubicBezTo>
                    <a:pt x="3561" y="1"/>
                    <a:pt x="3288" y="25"/>
                    <a:pt x="3006" y="79"/>
                  </a:cubicBezTo>
                  <a:cubicBezTo>
                    <a:pt x="627" y="540"/>
                    <a:pt x="0" y="3177"/>
                    <a:pt x="0" y="3177"/>
                  </a:cubicBezTo>
                  <a:cubicBezTo>
                    <a:pt x="0" y="3177"/>
                    <a:pt x="704" y="4206"/>
                    <a:pt x="2647" y="4206"/>
                  </a:cubicBezTo>
                  <a:cubicBezTo>
                    <a:pt x="3016" y="4206"/>
                    <a:pt x="3429" y="4169"/>
                    <a:pt x="3891" y="4081"/>
                  </a:cubicBezTo>
                  <a:cubicBezTo>
                    <a:pt x="6786" y="3528"/>
                    <a:pt x="7100" y="1333"/>
                    <a:pt x="7100" y="1333"/>
                  </a:cubicBezTo>
                  <a:cubicBezTo>
                    <a:pt x="7100" y="1333"/>
                    <a:pt x="5767" y="1"/>
                    <a:pt x="3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0"/>
            <p:cNvSpPr/>
            <p:nvPr/>
          </p:nvSpPr>
          <p:spPr>
            <a:xfrm>
              <a:off x="4595062" y="3510219"/>
              <a:ext cx="71927" cy="66235"/>
            </a:xfrm>
            <a:custGeom>
              <a:avLst/>
              <a:gdLst/>
              <a:ahLst/>
              <a:cxnLst/>
              <a:rect l="l" t="t" r="r" b="b"/>
              <a:pathLst>
                <a:path w="5256" h="4840" extrusionOk="0">
                  <a:moveTo>
                    <a:pt x="2621" y="1"/>
                  </a:moveTo>
                  <a:cubicBezTo>
                    <a:pt x="2474" y="1"/>
                    <a:pt x="2325" y="14"/>
                    <a:pt x="2176" y="41"/>
                  </a:cubicBezTo>
                  <a:cubicBezTo>
                    <a:pt x="867" y="300"/>
                    <a:pt x="0" y="1572"/>
                    <a:pt x="258" y="2881"/>
                  </a:cubicBezTo>
                  <a:cubicBezTo>
                    <a:pt x="487" y="4041"/>
                    <a:pt x="1498" y="4840"/>
                    <a:pt x="2636" y="4840"/>
                  </a:cubicBezTo>
                  <a:cubicBezTo>
                    <a:pt x="2782" y="4840"/>
                    <a:pt x="2930" y="4826"/>
                    <a:pt x="3080" y="4799"/>
                  </a:cubicBezTo>
                  <a:cubicBezTo>
                    <a:pt x="4407" y="4541"/>
                    <a:pt x="5256" y="3287"/>
                    <a:pt x="5016" y="1959"/>
                  </a:cubicBezTo>
                  <a:cubicBezTo>
                    <a:pt x="4787" y="799"/>
                    <a:pt x="3762" y="1"/>
                    <a:pt x="2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0"/>
            <p:cNvSpPr/>
            <p:nvPr/>
          </p:nvSpPr>
          <p:spPr>
            <a:xfrm>
              <a:off x="4543581" y="3596828"/>
              <a:ext cx="11865" cy="13890"/>
            </a:xfrm>
            <a:custGeom>
              <a:avLst/>
              <a:gdLst/>
              <a:ahLst/>
              <a:cxnLst/>
              <a:rect l="l" t="t" r="r" b="b"/>
              <a:pathLst>
                <a:path w="867" h="1015" fill="none" extrusionOk="0">
                  <a:moveTo>
                    <a:pt x="0" y="1"/>
                  </a:moveTo>
                  <a:lnTo>
                    <a:pt x="0" y="996"/>
                  </a:lnTo>
                  <a:lnTo>
                    <a:pt x="867" y="1015"/>
                  </a:ln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0"/>
            <p:cNvSpPr/>
            <p:nvPr/>
          </p:nvSpPr>
          <p:spPr>
            <a:xfrm>
              <a:off x="4348265" y="3440633"/>
              <a:ext cx="191806" cy="191793"/>
            </a:xfrm>
            <a:custGeom>
              <a:avLst/>
              <a:gdLst/>
              <a:ahLst/>
              <a:cxnLst/>
              <a:rect l="l" t="t" r="r" b="b"/>
              <a:pathLst>
                <a:path w="14016" h="14015" fill="none" extrusionOk="0">
                  <a:moveTo>
                    <a:pt x="14015" y="7007"/>
                  </a:moveTo>
                  <a:cubicBezTo>
                    <a:pt x="14015" y="10880"/>
                    <a:pt x="10880" y="14015"/>
                    <a:pt x="7008" y="14015"/>
                  </a:cubicBezTo>
                  <a:cubicBezTo>
                    <a:pt x="3135" y="14015"/>
                    <a:pt x="0" y="10880"/>
                    <a:pt x="0" y="7007"/>
                  </a:cubicBezTo>
                  <a:cubicBezTo>
                    <a:pt x="0" y="3135"/>
                    <a:pt x="3135" y="0"/>
                    <a:pt x="7008" y="0"/>
                  </a:cubicBezTo>
                  <a:cubicBezTo>
                    <a:pt x="10880" y="0"/>
                    <a:pt x="14015" y="3135"/>
                    <a:pt x="14015" y="7007"/>
                  </a:cubicBezTo>
                  <a:close/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0"/>
            <p:cNvSpPr/>
            <p:nvPr/>
          </p:nvSpPr>
          <p:spPr>
            <a:xfrm>
              <a:off x="4561740" y="3440633"/>
              <a:ext cx="191560" cy="191793"/>
            </a:xfrm>
            <a:custGeom>
              <a:avLst/>
              <a:gdLst/>
              <a:ahLst/>
              <a:cxnLst/>
              <a:rect l="l" t="t" r="r" b="b"/>
              <a:pathLst>
                <a:path w="13998" h="14015" fill="none" extrusionOk="0">
                  <a:moveTo>
                    <a:pt x="13997" y="7007"/>
                  </a:moveTo>
                  <a:cubicBezTo>
                    <a:pt x="13997" y="10880"/>
                    <a:pt x="10862" y="14015"/>
                    <a:pt x="7008" y="14015"/>
                  </a:cubicBezTo>
                  <a:cubicBezTo>
                    <a:pt x="3136" y="14015"/>
                    <a:pt x="1" y="10880"/>
                    <a:pt x="1" y="7007"/>
                  </a:cubicBezTo>
                  <a:cubicBezTo>
                    <a:pt x="1" y="3135"/>
                    <a:pt x="3136" y="0"/>
                    <a:pt x="7008" y="0"/>
                  </a:cubicBezTo>
                  <a:cubicBezTo>
                    <a:pt x="10862" y="0"/>
                    <a:pt x="13997" y="3135"/>
                    <a:pt x="13997" y="7007"/>
                  </a:cubicBezTo>
                  <a:close/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0"/>
            <p:cNvSpPr/>
            <p:nvPr/>
          </p:nvSpPr>
          <p:spPr>
            <a:xfrm>
              <a:off x="4540051" y="3526682"/>
              <a:ext cx="21704" cy="9853"/>
            </a:xfrm>
            <a:custGeom>
              <a:avLst/>
              <a:gdLst/>
              <a:ahLst/>
              <a:cxnLst/>
              <a:rect l="l" t="t" r="r" b="b"/>
              <a:pathLst>
                <a:path w="1586" h="720" fill="none" extrusionOk="0">
                  <a:moveTo>
                    <a:pt x="0" y="719"/>
                  </a:moveTo>
                  <a:cubicBezTo>
                    <a:pt x="0" y="719"/>
                    <a:pt x="609" y="0"/>
                    <a:pt x="1586" y="719"/>
                  </a:cubicBezTo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0"/>
            <p:cNvSpPr/>
            <p:nvPr/>
          </p:nvSpPr>
          <p:spPr>
            <a:xfrm>
              <a:off x="4414374" y="3463596"/>
              <a:ext cx="84052" cy="24482"/>
            </a:xfrm>
            <a:custGeom>
              <a:avLst/>
              <a:gdLst/>
              <a:ahLst/>
              <a:cxnLst/>
              <a:rect l="l" t="t" r="r" b="b"/>
              <a:pathLst>
                <a:path w="6142" h="1789" fill="none" extrusionOk="0">
                  <a:moveTo>
                    <a:pt x="1" y="1346"/>
                  </a:moveTo>
                  <a:cubicBezTo>
                    <a:pt x="1" y="1346"/>
                    <a:pt x="2896" y="0"/>
                    <a:pt x="6141" y="1789"/>
                  </a:cubicBezTo>
                </a:path>
              </a:pathLst>
            </a:custGeom>
            <a:solidFill>
              <a:schemeClr val="accent6"/>
            </a:solidFill>
            <a:ln w="11975" cap="flat" cmpd="sng">
              <a:solidFill>
                <a:schemeClr val="accent6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0"/>
            <p:cNvSpPr/>
            <p:nvPr/>
          </p:nvSpPr>
          <p:spPr>
            <a:xfrm>
              <a:off x="4600098" y="3463596"/>
              <a:ext cx="83792" cy="24482"/>
            </a:xfrm>
            <a:custGeom>
              <a:avLst/>
              <a:gdLst/>
              <a:ahLst/>
              <a:cxnLst/>
              <a:rect l="l" t="t" r="r" b="b"/>
              <a:pathLst>
                <a:path w="6123" h="1789" fill="none" extrusionOk="0">
                  <a:moveTo>
                    <a:pt x="6123" y="1346"/>
                  </a:moveTo>
                  <a:cubicBezTo>
                    <a:pt x="6123" y="1346"/>
                    <a:pt x="3228" y="0"/>
                    <a:pt x="1" y="1789"/>
                  </a:cubicBezTo>
                </a:path>
              </a:pathLst>
            </a:custGeom>
            <a:solidFill>
              <a:schemeClr val="accent6"/>
            </a:solidFill>
            <a:ln w="11975" cap="flat" cmpd="sng">
              <a:solidFill>
                <a:schemeClr val="accent6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0"/>
            <p:cNvSpPr/>
            <p:nvPr/>
          </p:nvSpPr>
          <p:spPr>
            <a:xfrm>
              <a:off x="4511779" y="3630643"/>
              <a:ext cx="73706" cy="18187"/>
            </a:xfrm>
            <a:custGeom>
              <a:avLst/>
              <a:gdLst/>
              <a:ahLst/>
              <a:cxnLst/>
              <a:rect l="l" t="t" r="r" b="b"/>
              <a:pathLst>
                <a:path w="5386" h="1329" fill="none" extrusionOk="0">
                  <a:moveTo>
                    <a:pt x="1" y="1"/>
                  </a:moveTo>
                  <a:cubicBezTo>
                    <a:pt x="1" y="1"/>
                    <a:pt x="2343" y="1328"/>
                    <a:pt x="5385" y="1"/>
                  </a:cubicBez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60">
            <a:hlinkClick r:id="rId3" action="ppaction://hlinksldjump"/>
          </p:cNvPr>
          <p:cNvSpPr/>
          <p:nvPr/>
        </p:nvSpPr>
        <p:spPr>
          <a:xfrm>
            <a:off x="4131212" y="2654050"/>
            <a:ext cx="857337" cy="632928"/>
          </a:xfrm>
          <a:custGeom>
            <a:avLst/>
            <a:gdLst/>
            <a:ahLst/>
            <a:cxnLst/>
            <a:rect l="l" t="t" r="r" b="b"/>
            <a:pathLst>
              <a:path w="60164" h="44416" extrusionOk="0">
                <a:moveTo>
                  <a:pt x="6325" y="1"/>
                </a:moveTo>
                <a:cubicBezTo>
                  <a:pt x="2805" y="1"/>
                  <a:pt x="0" y="2860"/>
                  <a:pt x="0" y="6325"/>
                </a:cubicBezTo>
                <a:lnTo>
                  <a:pt x="0" y="32832"/>
                </a:lnTo>
                <a:cubicBezTo>
                  <a:pt x="0" y="36352"/>
                  <a:pt x="2805" y="39156"/>
                  <a:pt x="6325" y="39156"/>
                </a:cubicBezTo>
                <a:lnTo>
                  <a:pt x="25738" y="39156"/>
                </a:lnTo>
                <a:lnTo>
                  <a:pt x="28652" y="43556"/>
                </a:lnTo>
                <a:cubicBezTo>
                  <a:pt x="29033" y="44127"/>
                  <a:pt x="29655" y="44415"/>
                  <a:pt x="30273" y="44415"/>
                </a:cubicBezTo>
                <a:cubicBezTo>
                  <a:pt x="30906" y="44415"/>
                  <a:pt x="31535" y="44113"/>
                  <a:pt x="31897" y="43501"/>
                </a:cubicBezTo>
                <a:lnTo>
                  <a:pt x="34592" y="39156"/>
                </a:lnTo>
                <a:lnTo>
                  <a:pt x="53840" y="39156"/>
                </a:lnTo>
                <a:cubicBezTo>
                  <a:pt x="57304" y="39156"/>
                  <a:pt x="60164" y="36352"/>
                  <a:pt x="60164" y="32832"/>
                </a:cubicBezTo>
                <a:lnTo>
                  <a:pt x="60164" y="6325"/>
                </a:lnTo>
                <a:cubicBezTo>
                  <a:pt x="60164" y="2860"/>
                  <a:pt x="57304" y="1"/>
                  <a:pt x="53840" y="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Start!</a:t>
            </a:r>
            <a:endParaRPr sz="1800" b="1" dirty="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3" grpId="0" build="p"/>
      <p:bldP spid="129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7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2. </a:t>
            </a:r>
            <a:r>
              <a:rPr lang="en" dirty="0"/>
              <a:t>Installing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842" name="Google Shape;1842;p67">
            <a:hlinkClick r:id="" action="ppaction://noaction"/>
          </p:cNvPr>
          <p:cNvSpPr/>
          <p:nvPr/>
        </p:nvSpPr>
        <p:spPr>
          <a:xfrm rot="5400000">
            <a:off x="8034175" y="3124075"/>
            <a:ext cx="11589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67">
            <a:hlinkClick r:id="rId3" action="ppaction://hlinksldjump"/>
          </p:cNvPr>
          <p:cNvSpPr/>
          <p:nvPr/>
        </p:nvSpPr>
        <p:spPr>
          <a:xfrm rot="5400000">
            <a:off x="7968625" y="1902850"/>
            <a:ext cx="1290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67">
            <a:hlinkClick r:id="" action="ppaction://noaction"/>
          </p:cNvPr>
          <p:cNvSpPr/>
          <p:nvPr/>
        </p:nvSpPr>
        <p:spPr>
          <a:xfrm rot="5400000">
            <a:off x="7955725" y="4354575"/>
            <a:ext cx="13158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67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6" name="Google Shape;1846;p67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7" name="Google Shape;1847;p67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8" name="Google Shape;1848;p67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67">
            <a:hlinkClick r:id="rId5" action="ppaction://hlinksldjump"/>
          </p:cNvPr>
          <p:cNvSpPr/>
          <p:nvPr/>
        </p:nvSpPr>
        <p:spPr>
          <a:xfrm rot="5400000">
            <a:off x="8023975" y="671275"/>
            <a:ext cx="1179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67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4" name="Google Shape;1854;p67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67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448073" y="1266686"/>
            <a:ext cx="4571601" cy="589626"/>
          </a:xfrm>
        </p:spPr>
        <p:txBody>
          <a:bodyPr/>
          <a:lstStyle/>
          <a:p>
            <a:r>
              <a:rPr lang="en-US" sz="2000" dirty="0"/>
              <a:t>Setting up a </a:t>
            </a:r>
            <a:r>
              <a:rPr lang="en-US" sz="2000" dirty="0" err="1"/>
              <a:t>GitHub</a:t>
            </a:r>
            <a:r>
              <a:rPr lang="en-US" sz="2000" dirty="0"/>
              <a:t> account :</a:t>
            </a:r>
            <a:endParaRPr lang="fr-FR" sz="2000" dirty="0"/>
          </a:p>
          <a:p>
            <a:endParaRPr lang="fr-FR" dirty="0"/>
          </a:p>
        </p:txBody>
      </p:sp>
      <p:sp>
        <p:nvSpPr>
          <p:cNvPr id="23" name="Google Shape;2165;p73"/>
          <p:cNvSpPr/>
          <p:nvPr/>
        </p:nvSpPr>
        <p:spPr>
          <a:xfrm>
            <a:off x="847565" y="1880193"/>
            <a:ext cx="2251541" cy="11827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67;p73">
            <a:hlinkClick r:id="rId6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977209" y="2484283"/>
            <a:ext cx="2121897" cy="454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>
                <a:solidFill>
                  <a:schemeClr val="accent6"/>
                </a:solidFill>
              </a:rPr>
              <a:t>Go to the </a:t>
            </a:r>
            <a:r>
              <a:rPr lang="en-US" dirty="0" err="1">
                <a:solidFill>
                  <a:schemeClr val="accent6"/>
                </a:solidFill>
              </a:rPr>
              <a:t>GitHub</a:t>
            </a:r>
            <a:r>
              <a:rPr lang="en-US" dirty="0">
                <a:solidFill>
                  <a:schemeClr val="accent6"/>
                </a:solidFill>
              </a:rPr>
              <a:t> website: </a:t>
            </a:r>
            <a:r>
              <a:rPr lang="en-US" u="sng" dirty="0">
                <a:solidFill>
                  <a:schemeClr val="accent6"/>
                </a:solidFill>
                <a:hlinkClick r:id="rId7"/>
              </a:rPr>
              <a:t>https://github.com/</a:t>
            </a:r>
            <a:endParaRPr lang="en-US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170;p73"/>
          <p:cNvSpPr/>
          <p:nvPr/>
        </p:nvSpPr>
        <p:spPr>
          <a:xfrm>
            <a:off x="1763593" y="1685925"/>
            <a:ext cx="419483" cy="41728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0" name="Google Shape;2165;p73"/>
          <p:cNvSpPr/>
          <p:nvPr/>
        </p:nvSpPr>
        <p:spPr>
          <a:xfrm>
            <a:off x="3409717" y="1892922"/>
            <a:ext cx="2251541" cy="11827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67;p73">
            <a:hlinkClick r:id="rId6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3409717" y="2216669"/>
            <a:ext cx="2311534" cy="822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400" dirty="0">
                <a:solidFill>
                  <a:schemeClr val="accent6"/>
                </a:solidFill>
              </a:rPr>
              <a:t>Click on the "Sign up“</a:t>
            </a:r>
          </a:p>
          <a:p>
            <a:pPr algn="l"/>
            <a:r>
              <a:rPr lang="en-US" sz="1400" dirty="0">
                <a:solidFill>
                  <a:schemeClr val="accent6"/>
                </a:solidFill>
              </a:rPr>
              <a:t>button in the top right                                                                                         corner.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32" name="Google Shape;2170;p73"/>
          <p:cNvSpPr/>
          <p:nvPr/>
        </p:nvSpPr>
        <p:spPr>
          <a:xfrm>
            <a:off x="4325745" y="1698654"/>
            <a:ext cx="419483" cy="41728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2" name="Google Shape;2165;p73"/>
          <p:cNvSpPr/>
          <p:nvPr/>
        </p:nvSpPr>
        <p:spPr>
          <a:xfrm>
            <a:off x="5980350" y="1859014"/>
            <a:ext cx="2251541" cy="11827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Fill out the registration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form and create username and password.</a:t>
            </a:r>
          </a:p>
        </p:txBody>
      </p:sp>
      <p:sp>
        <p:nvSpPr>
          <p:cNvPr id="44" name="Google Shape;2170;p73"/>
          <p:cNvSpPr/>
          <p:nvPr/>
        </p:nvSpPr>
        <p:spPr>
          <a:xfrm>
            <a:off x="6896378" y="1664746"/>
            <a:ext cx="419483" cy="41728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5" name="Google Shape;2165;p73">
            <a:hlinkClick r:id="rId6" action="ppaction://hlinksldjump"/>
          </p:cNvPr>
          <p:cNvSpPr/>
          <p:nvPr/>
        </p:nvSpPr>
        <p:spPr>
          <a:xfrm>
            <a:off x="1973335" y="3347499"/>
            <a:ext cx="2251541" cy="11827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Choose a plan for your account (you can select the free plan for public repositories).</a:t>
            </a:r>
          </a:p>
        </p:txBody>
      </p:sp>
      <p:sp>
        <p:nvSpPr>
          <p:cNvPr id="47" name="Google Shape;2170;p73"/>
          <p:cNvSpPr/>
          <p:nvPr/>
        </p:nvSpPr>
        <p:spPr>
          <a:xfrm>
            <a:off x="2889363" y="3153231"/>
            <a:ext cx="419483" cy="41728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8" name="Google Shape;2165;p73"/>
          <p:cNvSpPr/>
          <p:nvPr/>
        </p:nvSpPr>
        <p:spPr>
          <a:xfrm>
            <a:off x="4786650" y="3347499"/>
            <a:ext cx="2251541" cy="11827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/>
              <a:t>Follow the on-screen instructions to verify your email address.</a:t>
            </a:r>
          </a:p>
        </p:txBody>
      </p:sp>
      <p:sp>
        <p:nvSpPr>
          <p:cNvPr id="50" name="Google Shape;2170;p73"/>
          <p:cNvSpPr/>
          <p:nvPr/>
        </p:nvSpPr>
        <p:spPr>
          <a:xfrm>
            <a:off x="5702678" y="3153231"/>
            <a:ext cx="419483" cy="417284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584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build="p"/>
      <p:bldP spid="26" grpId="0" animBg="1"/>
      <p:bldP spid="30" grpId="0" animBg="1"/>
      <p:bldP spid="31" grpId="0"/>
      <p:bldP spid="32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7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2. </a:t>
            </a:r>
            <a:r>
              <a:rPr lang="en" dirty="0"/>
              <a:t>Installing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842" name="Google Shape;1842;p67">
            <a:hlinkClick r:id="" action="ppaction://noaction"/>
          </p:cNvPr>
          <p:cNvSpPr/>
          <p:nvPr/>
        </p:nvSpPr>
        <p:spPr>
          <a:xfrm rot="5400000">
            <a:off x="8034175" y="3124075"/>
            <a:ext cx="11589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67">
            <a:hlinkClick r:id="rId3" action="ppaction://hlinksldjump"/>
          </p:cNvPr>
          <p:cNvSpPr/>
          <p:nvPr/>
        </p:nvSpPr>
        <p:spPr>
          <a:xfrm rot="5400000">
            <a:off x="7968625" y="1902850"/>
            <a:ext cx="1290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67">
            <a:hlinkClick r:id="" action="ppaction://noaction"/>
          </p:cNvPr>
          <p:cNvSpPr/>
          <p:nvPr/>
        </p:nvSpPr>
        <p:spPr>
          <a:xfrm rot="5400000">
            <a:off x="7955725" y="4354575"/>
            <a:ext cx="13158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67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6" name="Google Shape;1846;p67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7" name="Google Shape;1847;p67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8" name="Google Shape;1848;p67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67">
            <a:hlinkClick r:id="rId5" action="ppaction://hlinksldjump"/>
          </p:cNvPr>
          <p:cNvSpPr/>
          <p:nvPr/>
        </p:nvSpPr>
        <p:spPr>
          <a:xfrm rot="5400000">
            <a:off x="8023975" y="671275"/>
            <a:ext cx="1179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67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4" name="Google Shape;1854;p67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67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-409516" y="1043180"/>
            <a:ext cx="7272561" cy="592328"/>
          </a:xfrm>
        </p:spPr>
        <p:txBody>
          <a:bodyPr/>
          <a:lstStyle/>
          <a:p>
            <a:r>
              <a:rPr lang="en-US" sz="2000" dirty="0"/>
              <a:t>Connecting </a:t>
            </a:r>
            <a:r>
              <a:rPr lang="en-US" sz="2000" dirty="0" err="1"/>
              <a:t>Git</a:t>
            </a:r>
            <a:r>
              <a:rPr lang="en-US" sz="2000" dirty="0"/>
              <a:t> to your </a:t>
            </a:r>
            <a:r>
              <a:rPr lang="en-US" sz="2000" dirty="0" err="1"/>
              <a:t>GitHub</a:t>
            </a:r>
            <a:r>
              <a:rPr lang="en-US" sz="2000" dirty="0"/>
              <a:t> account:</a:t>
            </a:r>
            <a:endParaRPr lang="fr-FR" sz="2000" dirty="0"/>
          </a:p>
          <a:p>
            <a:endParaRPr lang="fr-FR" dirty="0"/>
          </a:p>
        </p:txBody>
      </p:sp>
      <p:sp>
        <p:nvSpPr>
          <p:cNvPr id="23" name="Google Shape;2165;p73"/>
          <p:cNvSpPr/>
          <p:nvPr/>
        </p:nvSpPr>
        <p:spPr>
          <a:xfrm>
            <a:off x="688019" y="1776496"/>
            <a:ext cx="3426781" cy="797829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Open a terminal or command prompt and type :</a:t>
            </a:r>
          </a:p>
          <a:p>
            <a:pPr lvl="0"/>
            <a:r>
              <a:rPr lang="en-US" sz="1200" b="1" dirty="0" err="1"/>
              <a:t>git</a:t>
            </a:r>
            <a:r>
              <a:rPr lang="en-US" sz="1200" b="1" dirty="0"/>
              <a:t> </a:t>
            </a:r>
            <a:r>
              <a:rPr lang="en-US" sz="1200" b="1" dirty="0" err="1"/>
              <a:t>config</a:t>
            </a:r>
            <a:r>
              <a:rPr lang="en-US" sz="1200" b="1" dirty="0"/>
              <a:t> --global user.name "Your Name“</a:t>
            </a:r>
          </a:p>
          <a:p>
            <a:pPr lvl="0"/>
            <a:r>
              <a:rPr lang="en-US" sz="1200" dirty="0"/>
              <a:t>To set your name for </a:t>
            </a:r>
            <a:r>
              <a:rPr lang="en-US" sz="1200" dirty="0" err="1"/>
              <a:t>Git</a:t>
            </a:r>
            <a:endParaRPr sz="1200" dirty="0"/>
          </a:p>
        </p:txBody>
      </p:sp>
      <p:sp>
        <p:nvSpPr>
          <p:cNvPr id="26" name="Google Shape;2170;p73"/>
          <p:cNvSpPr/>
          <p:nvPr/>
        </p:nvSpPr>
        <p:spPr>
          <a:xfrm>
            <a:off x="478278" y="1552576"/>
            <a:ext cx="419483" cy="39489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9" name="Google Shape;2165;p73"/>
          <p:cNvSpPr/>
          <p:nvPr/>
        </p:nvSpPr>
        <p:spPr>
          <a:xfrm>
            <a:off x="4740842" y="1773921"/>
            <a:ext cx="3426781" cy="797829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Open a terminal or command prompt and type :</a:t>
            </a:r>
          </a:p>
          <a:p>
            <a:pPr lvl="0"/>
            <a:r>
              <a:rPr lang="en-US" sz="1200" b="1" dirty="0" err="1"/>
              <a:t>git</a:t>
            </a:r>
            <a:r>
              <a:rPr lang="en-US" sz="1200" b="1" dirty="0"/>
              <a:t> </a:t>
            </a:r>
            <a:r>
              <a:rPr lang="en-US" sz="1200" b="1" dirty="0" err="1"/>
              <a:t>config</a:t>
            </a:r>
            <a:r>
              <a:rPr lang="en-US" sz="1200" b="1" dirty="0"/>
              <a:t> --global user.name "Your email“</a:t>
            </a:r>
          </a:p>
          <a:p>
            <a:pPr lvl="0"/>
            <a:r>
              <a:rPr lang="en-US" sz="1200" dirty="0"/>
              <a:t>To set your email for </a:t>
            </a:r>
            <a:r>
              <a:rPr lang="en-US" sz="1200" dirty="0" err="1"/>
              <a:t>Git</a:t>
            </a:r>
            <a:endParaRPr sz="1200" dirty="0"/>
          </a:p>
        </p:txBody>
      </p:sp>
      <p:sp>
        <p:nvSpPr>
          <p:cNvPr id="33" name="Google Shape;2170;p73"/>
          <p:cNvSpPr/>
          <p:nvPr/>
        </p:nvSpPr>
        <p:spPr>
          <a:xfrm>
            <a:off x="4531101" y="1550001"/>
            <a:ext cx="419483" cy="394898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4" name="Google Shape;2165;p73"/>
          <p:cNvSpPr/>
          <p:nvPr/>
        </p:nvSpPr>
        <p:spPr>
          <a:xfrm>
            <a:off x="699072" y="2894004"/>
            <a:ext cx="1996503" cy="668346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solidFill>
                  <a:schemeClr val="accent6"/>
                </a:solidFill>
                <a:latin typeface="Söhne"/>
              </a:rPr>
              <a:t>Go to your </a:t>
            </a:r>
            <a:r>
              <a:rPr lang="en-US" sz="1200" dirty="0" err="1">
                <a:solidFill>
                  <a:schemeClr val="accent6"/>
                </a:solidFill>
                <a:latin typeface="Söhne"/>
              </a:rPr>
              <a:t>GitHub</a:t>
            </a:r>
            <a:r>
              <a:rPr lang="en-US" sz="1200" dirty="0">
                <a:solidFill>
                  <a:schemeClr val="accent6"/>
                </a:solidFill>
                <a:latin typeface="Söhne"/>
              </a:rPr>
              <a:t> account and create a new repository</a:t>
            </a:r>
            <a:endParaRPr sz="1200" dirty="0">
              <a:solidFill>
                <a:schemeClr val="accent6"/>
              </a:solidFill>
            </a:endParaRPr>
          </a:p>
        </p:txBody>
      </p:sp>
      <p:sp>
        <p:nvSpPr>
          <p:cNvPr id="35" name="Google Shape;2170;p73">
            <a:hlinkClick r:id="rId6" action="ppaction://hlinksldjump"/>
          </p:cNvPr>
          <p:cNvSpPr/>
          <p:nvPr/>
        </p:nvSpPr>
        <p:spPr>
          <a:xfrm>
            <a:off x="512901" y="2675373"/>
            <a:ext cx="384860" cy="394898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38" name="Google Shape;2165;p73"/>
          <p:cNvSpPr/>
          <p:nvPr/>
        </p:nvSpPr>
        <p:spPr>
          <a:xfrm>
            <a:off x="2875717" y="2891428"/>
            <a:ext cx="1772484" cy="670921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200" dirty="0"/>
              <a:t>Copy the </a:t>
            </a:r>
            <a:r>
              <a:rPr lang="fr-FR" sz="1200" dirty="0" err="1"/>
              <a:t>repository</a:t>
            </a:r>
            <a:r>
              <a:rPr lang="fr-FR" sz="1200" dirty="0"/>
              <a:t> URL.</a:t>
            </a:r>
          </a:p>
        </p:txBody>
      </p:sp>
      <p:sp>
        <p:nvSpPr>
          <p:cNvPr id="39" name="Google Shape;2170;p73"/>
          <p:cNvSpPr/>
          <p:nvPr/>
        </p:nvSpPr>
        <p:spPr>
          <a:xfrm>
            <a:off x="2758317" y="2675373"/>
            <a:ext cx="384860" cy="387541"/>
          </a:xfrm>
          <a:prstGeom prst="ellipse">
            <a:avLst/>
          </a:prstGeom>
          <a:solidFill>
            <a:srgbClr val="00B05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0" name="Google Shape;2165;p73"/>
          <p:cNvSpPr/>
          <p:nvPr/>
        </p:nvSpPr>
        <p:spPr>
          <a:xfrm>
            <a:off x="5079739" y="2926902"/>
            <a:ext cx="3103120" cy="599972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    In your terminal or command prompt, navigate to the directory where you want to store your local copy of the repository.</a:t>
            </a:r>
          </a:p>
        </p:txBody>
      </p:sp>
      <p:sp>
        <p:nvSpPr>
          <p:cNvPr id="41" name="Google Shape;2170;p73"/>
          <p:cNvSpPr/>
          <p:nvPr/>
        </p:nvSpPr>
        <p:spPr>
          <a:xfrm>
            <a:off x="4784525" y="2749021"/>
            <a:ext cx="419482" cy="394898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6" name="Google Shape;2165;p73"/>
          <p:cNvSpPr/>
          <p:nvPr/>
        </p:nvSpPr>
        <p:spPr>
          <a:xfrm>
            <a:off x="633133" y="3827670"/>
            <a:ext cx="3426781" cy="797829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1200" dirty="0"/>
              <a:t>Type : </a:t>
            </a:r>
          </a:p>
          <a:p>
            <a:pPr lvl="0"/>
            <a:r>
              <a:rPr lang="fr-FR" sz="1200" b="1" dirty="0"/>
              <a:t>     git clone &lt;</a:t>
            </a:r>
            <a:r>
              <a:rPr lang="fr-FR" sz="1200" b="1" dirty="0" err="1"/>
              <a:t>repository</a:t>
            </a:r>
            <a:r>
              <a:rPr lang="fr-FR" sz="1200" b="1" dirty="0"/>
              <a:t> URL&gt; </a:t>
            </a:r>
          </a:p>
          <a:p>
            <a:pPr lvl="0"/>
            <a:r>
              <a:rPr lang="fr-FR" sz="1200" dirty="0"/>
              <a:t>to clone the </a:t>
            </a:r>
            <a:r>
              <a:rPr lang="fr-FR" sz="1200" dirty="0" err="1"/>
              <a:t>repository</a:t>
            </a:r>
            <a:r>
              <a:rPr lang="fr-FR" sz="1200" dirty="0"/>
              <a:t> to </a:t>
            </a:r>
            <a:r>
              <a:rPr lang="fr-FR" sz="1200" dirty="0" err="1"/>
              <a:t>your</a:t>
            </a:r>
            <a:r>
              <a:rPr lang="fr-FR" sz="1200" dirty="0"/>
              <a:t> local machine.</a:t>
            </a:r>
            <a:endParaRPr sz="1200" dirty="0"/>
          </a:p>
        </p:txBody>
      </p:sp>
      <p:sp>
        <p:nvSpPr>
          <p:cNvPr id="49" name="Google Shape;2170;p73"/>
          <p:cNvSpPr/>
          <p:nvPr/>
        </p:nvSpPr>
        <p:spPr>
          <a:xfrm>
            <a:off x="423392" y="3603750"/>
            <a:ext cx="419483" cy="394898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51" name="Google Shape;2165;p73"/>
          <p:cNvSpPr/>
          <p:nvPr/>
        </p:nvSpPr>
        <p:spPr>
          <a:xfrm>
            <a:off x="4743106" y="3825095"/>
            <a:ext cx="3426781" cy="797829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/>
              <a:t>You can now use </a:t>
            </a:r>
            <a:r>
              <a:rPr lang="en-US" sz="1200" dirty="0" err="1"/>
              <a:t>Git</a:t>
            </a:r>
            <a:r>
              <a:rPr lang="en-US" sz="1200" dirty="0"/>
              <a:t> to manage your files and push changes to your </a:t>
            </a:r>
            <a:r>
              <a:rPr lang="en-US" sz="1200" dirty="0" err="1"/>
              <a:t>GitHub</a:t>
            </a:r>
            <a:r>
              <a:rPr lang="en-US" sz="1200" dirty="0"/>
              <a:t> repository.</a:t>
            </a:r>
          </a:p>
        </p:txBody>
      </p:sp>
      <p:sp>
        <p:nvSpPr>
          <p:cNvPr id="52" name="Google Shape;2170;p73"/>
          <p:cNvSpPr/>
          <p:nvPr/>
        </p:nvSpPr>
        <p:spPr>
          <a:xfrm>
            <a:off x="4476215" y="3601175"/>
            <a:ext cx="419483" cy="394898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 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958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Life cycle of files in a repository: from changes to staging area</a:t>
            </a:r>
            <a:endParaRPr sz="1600"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971996" y="1617999"/>
            <a:ext cx="1463040" cy="43872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Untracked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08161" y="1624452"/>
            <a:ext cx="1463040" cy="4387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Unmodified</a:t>
            </a:r>
            <a:endParaRPr lang="fr-FR" b="1" dirty="0"/>
          </a:p>
        </p:txBody>
      </p:sp>
      <p:sp>
        <p:nvSpPr>
          <p:cNvPr id="55" name="Rectangle 54"/>
          <p:cNvSpPr/>
          <p:nvPr/>
        </p:nvSpPr>
        <p:spPr>
          <a:xfrm>
            <a:off x="4642425" y="1597272"/>
            <a:ext cx="1463040" cy="4387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Modified</a:t>
            </a:r>
            <a:endParaRPr lang="fr-FR" b="1" dirty="0"/>
          </a:p>
        </p:txBody>
      </p:sp>
      <p:sp>
        <p:nvSpPr>
          <p:cNvPr id="56" name="Rectangle 55"/>
          <p:cNvSpPr/>
          <p:nvPr/>
        </p:nvSpPr>
        <p:spPr>
          <a:xfrm>
            <a:off x="6478590" y="1569642"/>
            <a:ext cx="1463040" cy="438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Staged</a:t>
            </a:r>
            <a:endParaRPr lang="fr-FR" b="1" dirty="0"/>
          </a:p>
        </p:txBody>
      </p:sp>
      <p:cxnSp>
        <p:nvCxnSpPr>
          <p:cNvPr id="11" name="Connecteur droit 10"/>
          <p:cNvCxnSpPr>
            <a:stCxn id="9" idx="2"/>
          </p:cNvCxnSpPr>
          <p:nvPr/>
        </p:nvCxnSpPr>
        <p:spPr>
          <a:xfrm>
            <a:off x="1703516" y="2056725"/>
            <a:ext cx="0" cy="25884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3539681" y="2063178"/>
            <a:ext cx="0" cy="25884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>
            <a:off x="5373945" y="2046560"/>
            <a:ext cx="0" cy="25884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>
            <a:off x="7210110" y="2008368"/>
            <a:ext cx="0" cy="25884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èche droite 11"/>
          <p:cNvSpPr/>
          <p:nvPr/>
        </p:nvSpPr>
        <p:spPr>
          <a:xfrm>
            <a:off x="1703516" y="2257679"/>
            <a:ext cx="5500767" cy="5220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Add</a:t>
            </a:r>
            <a:r>
              <a:rPr lang="fr-FR" dirty="0">
                <a:solidFill>
                  <a:schemeClr val="bg1"/>
                </a:solidFill>
              </a:rPr>
              <a:t> the file</a:t>
            </a:r>
          </a:p>
        </p:txBody>
      </p:sp>
      <p:sp>
        <p:nvSpPr>
          <p:cNvPr id="60" name="Flèche droite 59"/>
          <p:cNvSpPr/>
          <p:nvPr/>
        </p:nvSpPr>
        <p:spPr>
          <a:xfrm>
            <a:off x="3551331" y="2733942"/>
            <a:ext cx="1810959" cy="55879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Edit the file</a:t>
            </a:r>
          </a:p>
        </p:txBody>
      </p:sp>
      <p:sp>
        <p:nvSpPr>
          <p:cNvPr id="61" name="Flèche droite 60"/>
          <p:cNvSpPr/>
          <p:nvPr/>
        </p:nvSpPr>
        <p:spPr>
          <a:xfrm>
            <a:off x="5373945" y="3218501"/>
            <a:ext cx="1830338" cy="58197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Stage the file</a:t>
            </a:r>
          </a:p>
        </p:txBody>
      </p:sp>
      <p:sp>
        <p:nvSpPr>
          <p:cNvPr id="13" name="Flèche gauche 12"/>
          <p:cNvSpPr/>
          <p:nvPr/>
        </p:nvSpPr>
        <p:spPr>
          <a:xfrm>
            <a:off x="1709344" y="3585122"/>
            <a:ext cx="1834265" cy="52767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Remove</a:t>
            </a:r>
            <a:r>
              <a:rPr lang="fr-FR" dirty="0"/>
              <a:t> the file</a:t>
            </a:r>
          </a:p>
        </p:txBody>
      </p:sp>
      <p:sp>
        <p:nvSpPr>
          <p:cNvPr id="62" name="Flèche gauche 61"/>
          <p:cNvSpPr/>
          <p:nvPr/>
        </p:nvSpPr>
        <p:spPr>
          <a:xfrm>
            <a:off x="3539678" y="4119252"/>
            <a:ext cx="3664607" cy="525899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62272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0" grpId="0" animBg="1"/>
      <p:bldP spid="61" grpId="0" animBg="1"/>
      <p:bldP spid="13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>
                <a:solidFill>
                  <a:srgbClr val="00B050"/>
                </a:solidFill>
              </a:rPr>
              <a:t>Basic </a:t>
            </a:r>
            <a:r>
              <a:rPr lang="fr-FR" sz="2000" dirty="0" err="1">
                <a:solidFill>
                  <a:srgbClr val="00B050"/>
                </a:solidFill>
              </a:rPr>
              <a:t>Commands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688131" y="1343501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/>
              <a:t>g</a:t>
            </a:r>
            <a:r>
              <a:rPr lang="en" sz="1600" dirty="0"/>
              <a:t>it init </a:t>
            </a:r>
            <a:r>
              <a:rPr lang="en" sz="1400" dirty="0"/>
              <a:t>: </a:t>
            </a:r>
            <a:r>
              <a:rPr lang="en-US" sz="1400" dirty="0">
                <a:solidFill>
                  <a:schemeClr val="accent6"/>
                </a:solidFill>
              </a:rPr>
              <a:t>initializes a new </a:t>
            </a:r>
            <a:r>
              <a:rPr lang="en-US" sz="1400" dirty="0" err="1">
                <a:solidFill>
                  <a:schemeClr val="accent6"/>
                </a:solidFill>
              </a:rPr>
              <a:t>Git</a:t>
            </a:r>
            <a:r>
              <a:rPr lang="en-US" sz="1400" dirty="0">
                <a:solidFill>
                  <a:schemeClr val="accent6"/>
                </a:solidFill>
              </a:rPr>
              <a:t> repository in the current directory.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32" name="Google Shape;5172;p103"/>
          <p:cNvSpPr/>
          <p:nvPr/>
        </p:nvSpPr>
        <p:spPr>
          <a:xfrm>
            <a:off x="326597" y="1466949"/>
            <a:ext cx="1959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688133" y="1858240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>
                <a:solidFill>
                  <a:srgbClr val="FF0000"/>
                </a:solidFill>
              </a:rPr>
              <a:t>git </a:t>
            </a:r>
            <a:r>
              <a:rPr lang="fr-FR" sz="1600" dirty="0" err="1">
                <a:solidFill>
                  <a:srgbClr val="FF0000"/>
                </a:solidFill>
              </a:rPr>
              <a:t>add</a:t>
            </a:r>
            <a:r>
              <a:rPr lang="fr-FR" sz="1600" dirty="0">
                <a:solidFill>
                  <a:srgbClr val="FF0000"/>
                </a:solidFill>
              </a:rPr>
              <a:t> &lt;</a:t>
            </a:r>
            <a:r>
              <a:rPr lang="fr-FR" sz="1600" dirty="0" err="1">
                <a:solidFill>
                  <a:srgbClr val="FF0000"/>
                </a:solidFill>
              </a:rPr>
              <a:t>filename</a:t>
            </a:r>
            <a:r>
              <a:rPr lang="fr-FR" sz="1600" dirty="0">
                <a:solidFill>
                  <a:srgbClr val="FF0000"/>
                </a:solidFill>
              </a:rPr>
              <a:t>&gt; : </a:t>
            </a:r>
            <a:r>
              <a:rPr lang="en-US" sz="1400" dirty="0">
                <a:solidFill>
                  <a:schemeClr val="accent6"/>
                </a:solidFill>
              </a:rPr>
              <a:t>stages changes to a file for inclusion in the next commit.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44" name="Google Shape;5172;p103"/>
          <p:cNvSpPr/>
          <p:nvPr/>
        </p:nvSpPr>
        <p:spPr>
          <a:xfrm>
            <a:off x="326597" y="1953850"/>
            <a:ext cx="195900" cy="19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688132" y="2450437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/>
              <a:t>git commit -m "Commit message": </a:t>
            </a:r>
            <a:r>
              <a:rPr lang="en-US" sz="1400" dirty="0">
                <a:solidFill>
                  <a:schemeClr val="accent6"/>
                </a:solidFill>
              </a:rPr>
              <a:t>creates a new commit with the changes that have                          been staged.      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-a</a:t>
            </a:r>
            <a:r>
              <a:rPr lang="en-US" sz="1400" dirty="0">
                <a:solidFill>
                  <a:schemeClr val="accent6"/>
                </a:solidFill>
                <a:sym typeface="Wingdings" panose="05000000000000000000" pitchFamily="2" charset="2"/>
              </a:rPr>
              <a:t>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46" name="Google Shape;5172;p103"/>
          <p:cNvSpPr/>
          <p:nvPr/>
        </p:nvSpPr>
        <p:spPr>
          <a:xfrm>
            <a:off x="326597" y="2440751"/>
            <a:ext cx="1959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537365" y="2915623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dirty="0" err="1">
                <a:solidFill>
                  <a:srgbClr val="FF0000"/>
                </a:solidFill>
              </a:rPr>
              <a:t>git</a:t>
            </a:r>
            <a:r>
              <a:rPr lang="en-US" sz="1600" dirty="0">
                <a:solidFill>
                  <a:srgbClr val="FF0000"/>
                </a:solidFill>
              </a:rPr>
              <a:t> status : </a:t>
            </a:r>
            <a:r>
              <a:rPr lang="en-US" sz="1400" dirty="0">
                <a:solidFill>
                  <a:schemeClr val="accent6"/>
                </a:solidFill>
              </a:rPr>
              <a:t>shows the current state of the repository, including any changes that have been made but not yet committed.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48" name="Google Shape;5172;p103"/>
          <p:cNvSpPr/>
          <p:nvPr/>
        </p:nvSpPr>
        <p:spPr>
          <a:xfrm>
            <a:off x="326597" y="2927652"/>
            <a:ext cx="195900" cy="19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537365" y="3394946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600" dirty="0" err="1"/>
              <a:t>git</a:t>
            </a:r>
            <a:r>
              <a:rPr lang="en-US" sz="1600" dirty="0"/>
              <a:t> push &lt;remote&gt; &lt;branch&gt;: </a:t>
            </a:r>
            <a:r>
              <a:rPr lang="en-US" sz="1400" dirty="0">
                <a:solidFill>
                  <a:schemeClr val="accent6"/>
                </a:solidFill>
              </a:rPr>
              <a:t>pushes the changes in the specified branch to the remote repository.</a:t>
            </a:r>
          </a:p>
        </p:txBody>
      </p:sp>
      <p:sp>
        <p:nvSpPr>
          <p:cNvPr id="50" name="Google Shape;5172;p103"/>
          <p:cNvSpPr/>
          <p:nvPr/>
        </p:nvSpPr>
        <p:spPr>
          <a:xfrm>
            <a:off x="326597" y="3414553"/>
            <a:ext cx="1959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-163551" y="3809625"/>
            <a:ext cx="6179131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git</a:t>
            </a:r>
            <a:r>
              <a:rPr lang="en-US" sz="1600" dirty="0">
                <a:solidFill>
                  <a:srgbClr val="FF0000"/>
                </a:solidFill>
              </a:rPr>
              <a:t> log</a:t>
            </a:r>
            <a:r>
              <a:rPr lang="en-US" sz="1600" b="0" dirty="0">
                <a:solidFill>
                  <a:srgbClr val="FF0000"/>
                </a:solidFill>
              </a:rPr>
              <a:t>: </a:t>
            </a:r>
            <a:r>
              <a:rPr lang="en-US" sz="1400" dirty="0">
                <a:solidFill>
                  <a:schemeClr val="accent6"/>
                </a:solidFill>
              </a:rPr>
              <a:t>shows the commit history for the repository.</a:t>
            </a:r>
          </a:p>
        </p:txBody>
      </p:sp>
      <p:sp>
        <p:nvSpPr>
          <p:cNvPr id="52" name="Google Shape;5172;p103"/>
          <p:cNvSpPr/>
          <p:nvPr/>
        </p:nvSpPr>
        <p:spPr>
          <a:xfrm>
            <a:off x="326597" y="3901453"/>
            <a:ext cx="195900" cy="19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11513" y="4287904"/>
            <a:ext cx="6718796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git</a:t>
            </a:r>
            <a:r>
              <a:rPr lang="en-US" sz="1600" dirty="0">
                <a:solidFill>
                  <a:srgbClr val="0070C0"/>
                </a:solidFill>
              </a:rPr>
              <a:t> clone</a:t>
            </a:r>
            <a:r>
              <a:rPr lang="en-US" sz="1600" b="0" dirty="0">
                <a:solidFill>
                  <a:srgbClr val="0070C0"/>
                </a:solidFill>
              </a:rPr>
              <a:t>: </a:t>
            </a:r>
            <a:r>
              <a:rPr lang="en-US" sz="1400" dirty="0">
                <a:solidFill>
                  <a:schemeClr val="accent6"/>
                </a:solidFill>
              </a:rPr>
              <a:t>create a copy of a </a:t>
            </a:r>
            <a:r>
              <a:rPr lang="en-US" sz="1400" dirty="0" err="1">
                <a:solidFill>
                  <a:schemeClr val="accent6"/>
                </a:solidFill>
              </a:rPr>
              <a:t>Git</a:t>
            </a:r>
            <a:r>
              <a:rPr lang="en-US" sz="1400" dirty="0">
                <a:solidFill>
                  <a:schemeClr val="accent6"/>
                </a:solidFill>
              </a:rPr>
              <a:t> repository on your local machine.</a:t>
            </a:r>
          </a:p>
        </p:txBody>
      </p:sp>
      <p:sp>
        <p:nvSpPr>
          <p:cNvPr id="54" name="Google Shape;5172;p103"/>
          <p:cNvSpPr/>
          <p:nvPr/>
        </p:nvSpPr>
        <p:spPr>
          <a:xfrm>
            <a:off x="326597" y="4388352"/>
            <a:ext cx="195900" cy="1959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8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3" grpId="0" build="p"/>
      <p:bldP spid="45" grpId="0" build="p"/>
      <p:bldP spid="47" grpId="0" build="p"/>
      <p:bldP spid="49" grpId="0" build="p"/>
      <p:bldP spid="5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 err="1">
                <a:solidFill>
                  <a:srgbClr val="00B050"/>
                </a:solidFill>
              </a:rPr>
              <a:t>Create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Your</a:t>
            </a:r>
            <a:r>
              <a:rPr lang="fr-FR" sz="2000" dirty="0">
                <a:solidFill>
                  <a:srgbClr val="00B050"/>
                </a:solidFill>
              </a:rPr>
              <a:t> first Project on </a:t>
            </a:r>
            <a:r>
              <a:rPr lang="fr-FR" sz="2000" dirty="0" err="1">
                <a:solidFill>
                  <a:srgbClr val="00B050"/>
                </a:solidFill>
              </a:rPr>
              <a:t>Github</a:t>
            </a:r>
            <a:r>
              <a:rPr lang="fr-FR" sz="2000" dirty="0">
                <a:solidFill>
                  <a:srgbClr val="00B050"/>
                </a:solidFill>
              </a:rPr>
              <a:t> : 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79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8" name="Google Shape;2618;p79">
            <a:hlinkClick r:id="rId3" action="ppaction://hlinksldjump"/>
          </p:cNvPr>
          <p:cNvSpPr txBox="1"/>
          <p:nvPr/>
        </p:nvSpPr>
        <p:spPr>
          <a:xfrm>
            <a:off x="8189650" y="1343652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9" name="Google Shape;2619;p79">
            <a:hlinkClick r:id="" action="ppaction://noaction"/>
          </p:cNvPr>
          <p:cNvSpPr txBox="1"/>
          <p:nvPr/>
        </p:nvSpPr>
        <p:spPr>
          <a:xfrm>
            <a:off x="8170092" y="228294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 dirty="0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0" name="Google Shape;2620;p79">
            <a:hlinkClick r:id="" action="ppaction://noaction"/>
          </p:cNvPr>
          <p:cNvSpPr txBox="1"/>
          <p:nvPr/>
        </p:nvSpPr>
        <p:spPr>
          <a:xfrm>
            <a:off x="8127242" y="2969140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1" name="Google Shape;2621;p79">
            <a:hlinkClick r:id="" action="ppaction://noaction"/>
          </p:cNvPr>
          <p:cNvSpPr txBox="1"/>
          <p:nvPr/>
        </p:nvSpPr>
        <p:spPr>
          <a:xfrm>
            <a:off x="8127242" y="3908434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8495;p145"/>
          <p:cNvPicPr preferRelativeResize="0"/>
          <p:nvPr/>
        </p:nvPicPr>
        <p:blipFill rotWithShape="1">
          <a:blip r:embed="rId7">
            <a:alphaModFix/>
          </a:blip>
          <a:srcRect l="4194" t="11228" r="4213" b="8854"/>
          <a:stretch/>
        </p:blipFill>
        <p:spPr>
          <a:xfrm>
            <a:off x="2678157" y="2229541"/>
            <a:ext cx="3628839" cy="2394878"/>
          </a:xfrm>
          <a:prstGeom prst="rect">
            <a:avLst/>
          </a:prstGeom>
          <a:noFill/>
          <a:ln>
            <a:noFill/>
          </a:ln>
          <a:effectLst>
            <a:softEdge rad="88900"/>
          </a:effectLst>
        </p:spPr>
      </p:pic>
      <p:sp>
        <p:nvSpPr>
          <p:cNvPr id="42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592540" y="1425032"/>
            <a:ext cx="5885895" cy="709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/>
              <a:t>            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r>
              <a:rPr lang="fr-FR" sz="1600" dirty="0"/>
              <a:t>  :  </a:t>
            </a:r>
            <a:r>
              <a:rPr lang="fr-FR" sz="1600" dirty="0">
                <a:solidFill>
                  <a:srgbClr val="00B050"/>
                </a:solidFill>
              </a:rPr>
              <a:t>1 </a:t>
            </a:r>
            <a:r>
              <a:rPr lang="fr-FR" sz="1600" dirty="0" err="1">
                <a:solidFill>
                  <a:srgbClr val="00B050"/>
                </a:solidFill>
              </a:rPr>
              <a:t>person</a:t>
            </a:r>
            <a:endParaRPr lang="fr-FR" sz="1600" dirty="0">
              <a:solidFill>
                <a:srgbClr val="00B050"/>
              </a:solidFill>
            </a:endParaRPr>
          </a:p>
          <a:p>
            <a:pPr marL="0" lvl="0" indent="0" algn="l"/>
            <a:r>
              <a:rPr lang="fr-FR" sz="1400" dirty="0">
                <a:solidFill>
                  <a:schemeClr val="accent6"/>
                </a:solidFill>
              </a:rPr>
              <a:t>file:///C:/Users/Thinkpad/Desktop/Work/JS-List-Projects/randomNumber_minMax/index.html</a:t>
            </a:r>
            <a:endParaRPr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6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</a:rPr>
              <a:t>Branching :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79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8" name="Google Shape;2618;p79">
            <a:hlinkClick r:id="rId3" action="ppaction://hlinksldjump"/>
          </p:cNvPr>
          <p:cNvSpPr txBox="1"/>
          <p:nvPr/>
        </p:nvSpPr>
        <p:spPr>
          <a:xfrm>
            <a:off x="8189650" y="1343652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9" name="Google Shape;2619;p79">
            <a:hlinkClick r:id="" action="ppaction://noaction"/>
          </p:cNvPr>
          <p:cNvSpPr txBox="1"/>
          <p:nvPr/>
        </p:nvSpPr>
        <p:spPr>
          <a:xfrm>
            <a:off x="8189650" y="2267974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0" name="Google Shape;2620;p79">
            <a:hlinkClick r:id="" action="ppaction://noaction"/>
          </p:cNvPr>
          <p:cNvSpPr txBox="1"/>
          <p:nvPr/>
        </p:nvSpPr>
        <p:spPr>
          <a:xfrm>
            <a:off x="8189650" y="3290847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1" name="Google Shape;2621;p79">
            <a:hlinkClick r:id="" action="ppaction://noaction"/>
          </p:cNvPr>
          <p:cNvSpPr txBox="1"/>
          <p:nvPr/>
        </p:nvSpPr>
        <p:spPr>
          <a:xfrm>
            <a:off x="8189650" y="423014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52450" y="834424"/>
            <a:ext cx="7543800" cy="1795756"/>
          </a:xfrm>
        </p:spPr>
        <p:txBody>
          <a:bodyPr/>
          <a:lstStyle/>
          <a:p>
            <a:pPr algn="l"/>
            <a:r>
              <a:rPr lang="en-US" sz="1400" b="0" dirty="0">
                <a:solidFill>
                  <a:schemeClr val="accent6"/>
                </a:solidFill>
              </a:rPr>
              <a:t>Each repository by default has a "master" branch where all your work lives,</a:t>
            </a:r>
          </a:p>
          <a:p>
            <a:pPr algn="l"/>
            <a:r>
              <a:rPr lang="en-US" sz="1400" b="0" dirty="0">
                <a:solidFill>
                  <a:schemeClr val="accent6"/>
                </a:solidFill>
              </a:rPr>
              <a:t>      ●  Sometimes useful to create separate branches in your repository (to test new features, separate work among collaborators, etc.)</a:t>
            </a:r>
            <a:endParaRPr lang="fr-FR" sz="1400" b="0" dirty="0">
              <a:solidFill>
                <a:schemeClr val="accent6"/>
              </a:solidFill>
            </a:endParaRPr>
          </a:p>
        </p:txBody>
      </p:sp>
      <p:sp>
        <p:nvSpPr>
          <p:cNvPr id="18" name="Organigramme : Connecteur 17"/>
          <p:cNvSpPr/>
          <p:nvPr/>
        </p:nvSpPr>
        <p:spPr>
          <a:xfrm>
            <a:off x="962025" y="3571647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695325" y="4099336"/>
            <a:ext cx="1247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first commit</a:t>
            </a:r>
            <a:endParaRPr lang="fr-FR" sz="1100" b="1" dirty="0"/>
          </a:p>
        </p:txBody>
      </p:sp>
      <p:cxnSp>
        <p:nvCxnSpPr>
          <p:cNvPr id="21" name="Connecteur droit 20"/>
          <p:cNvCxnSpPr>
            <a:stCxn id="18" idx="6"/>
          </p:cNvCxnSpPr>
          <p:nvPr/>
        </p:nvCxnSpPr>
        <p:spPr>
          <a:xfrm flipV="1">
            <a:off x="1458630" y="3823945"/>
            <a:ext cx="484470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rganigramme : Connecteur 65"/>
          <p:cNvSpPr/>
          <p:nvPr/>
        </p:nvSpPr>
        <p:spPr>
          <a:xfrm>
            <a:off x="1955236" y="3566992"/>
            <a:ext cx="484470" cy="50925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1579649" y="4094681"/>
            <a:ext cx="1247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changes</a:t>
            </a:r>
            <a:endParaRPr lang="fr-FR" sz="1100" b="1" dirty="0"/>
          </a:p>
        </p:txBody>
      </p:sp>
      <p:sp>
        <p:nvSpPr>
          <p:cNvPr id="68" name="Organigramme : Connecteur 67"/>
          <p:cNvSpPr/>
          <p:nvPr/>
        </p:nvSpPr>
        <p:spPr>
          <a:xfrm>
            <a:off x="2924175" y="3561509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/>
          <p:cNvSpPr/>
          <p:nvPr/>
        </p:nvSpPr>
        <p:spPr>
          <a:xfrm>
            <a:off x="2702063" y="4117773"/>
            <a:ext cx="12477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more changes</a:t>
            </a:r>
            <a:endParaRPr lang="fr-FR" sz="1100" b="1" dirty="0"/>
          </a:p>
        </p:txBody>
      </p:sp>
      <p:cxnSp>
        <p:nvCxnSpPr>
          <p:cNvPr id="70" name="Connecteur droit 69"/>
          <p:cNvCxnSpPr/>
          <p:nvPr/>
        </p:nvCxnSpPr>
        <p:spPr>
          <a:xfrm flipV="1">
            <a:off x="2439705" y="3821618"/>
            <a:ext cx="484470" cy="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>
            <a:stCxn id="68" idx="6"/>
          </p:cNvCxnSpPr>
          <p:nvPr/>
        </p:nvCxnSpPr>
        <p:spPr>
          <a:xfrm flipV="1">
            <a:off x="3420780" y="2907284"/>
            <a:ext cx="1114708" cy="90652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rganigramme : Connecteur 73"/>
          <p:cNvSpPr/>
          <p:nvPr/>
        </p:nvSpPr>
        <p:spPr>
          <a:xfrm>
            <a:off x="5865963" y="2637917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Organigramme : Connecteur 74"/>
          <p:cNvSpPr/>
          <p:nvPr/>
        </p:nvSpPr>
        <p:spPr>
          <a:xfrm>
            <a:off x="5206753" y="3569319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Organigramme : Connecteur 75"/>
          <p:cNvSpPr/>
          <p:nvPr/>
        </p:nvSpPr>
        <p:spPr>
          <a:xfrm>
            <a:off x="4521925" y="2640259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rganigramme : Connecteur 76"/>
          <p:cNvSpPr/>
          <p:nvPr/>
        </p:nvSpPr>
        <p:spPr>
          <a:xfrm>
            <a:off x="6882072" y="3550269"/>
            <a:ext cx="496605" cy="504597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9" name="Connecteur droit 78"/>
          <p:cNvCxnSpPr>
            <a:stCxn id="68" idx="6"/>
            <a:endCxn id="75" idx="2"/>
          </p:cNvCxnSpPr>
          <p:nvPr/>
        </p:nvCxnSpPr>
        <p:spPr>
          <a:xfrm>
            <a:off x="3420780" y="3813808"/>
            <a:ext cx="1785973" cy="78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>
            <a:stCxn id="77" idx="1"/>
            <a:endCxn id="74" idx="6"/>
          </p:cNvCxnSpPr>
          <p:nvPr/>
        </p:nvCxnSpPr>
        <p:spPr>
          <a:xfrm flipH="1" flipV="1">
            <a:off x="6362568" y="2890216"/>
            <a:ext cx="592230" cy="7339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6" idx="6"/>
            <a:endCxn id="74" idx="2"/>
          </p:cNvCxnSpPr>
          <p:nvPr/>
        </p:nvCxnSpPr>
        <p:spPr>
          <a:xfrm flipV="1">
            <a:off x="5018530" y="2890216"/>
            <a:ext cx="847433" cy="234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>
            <a:stCxn id="75" idx="6"/>
            <a:endCxn id="77" idx="2"/>
          </p:cNvCxnSpPr>
          <p:nvPr/>
        </p:nvCxnSpPr>
        <p:spPr>
          <a:xfrm flipV="1">
            <a:off x="5703358" y="3802568"/>
            <a:ext cx="1178714" cy="1905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689795" y="2230162"/>
            <a:ext cx="12477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Keep working on new feature</a:t>
            </a:r>
            <a:endParaRPr lang="fr-FR" sz="1100" b="1" dirty="0"/>
          </a:p>
        </p:txBody>
      </p:sp>
      <p:sp>
        <p:nvSpPr>
          <p:cNvPr id="96" name="Rectangle 95"/>
          <p:cNvSpPr/>
          <p:nvPr/>
        </p:nvSpPr>
        <p:spPr>
          <a:xfrm>
            <a:off x="3146227" y="2715832"/>
            <a:ext cx="13756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start new feature</a:t>
            </a:r>
            <a:endParaRPr lang="fr-FR" sz="1100" b="1" dirty="0"/>
          </a:p>
        </p:txBody>
      </p:sp>
      <p:sp>
        <p:nvSpPr>
          <p:cNvPr id="97" name="Rectangle 96"/>
          <p:cNvSpPr/>
          <p:nvPr/>
        </p:nvSpPr>
        <p:spPr>
          <a:xfrm>
            <a:off x="5147547" y="4108931"/>
            <a:ext cx="8362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Fix bug</a:t>
            </a:r>
            <a:endParaRPr lang="fr-FR" sz="1100" b="1" dirty="0"/>
          </a:p>
        </p:txBody>
      </p:sp>
      <p:sp>
        <p:nvSpPr>
          <p:cNvPr id="98" name="Rectangle 97"/>
          <p:cNvSpPr/>
          <p:nvPr/>
        </p:nvSpPr>
        <p:spPr>
          <a:xfrm>
            <a:off x="6903974" y="4056294"/>
            <a:ext cx="6712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merge</a:t>
            </a:r>
            <a:endParaRPr lang="fr-FR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 animBg="1"/>
      <p:bldP spid="19" grpId="0"/>
      <p:bldP spid="66" grpId="0" animBg="1"/>
      <p:bldP spid="67" grpId="0"/>
      <p:bldP spid="68" grpId="0" animBg="1"/>
      <p:bldP spid="69" grpId="0"/>
      <p:bldP spid="74" grpId="0" animBg="1"/>
      <p:bldP spid="75" grpId="0" animBg="1"/>
      <p:bldP spid="76" grpId="0" animBg="1"/>
      <p:bldP spid="77" grpId="0" animBg="1"/>
      <p:bldP spid="95" grpId="0"/>
      <p:bldP spid="96" grpId="0"/>
      <p:bldP spid="97" grpId="0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Basic Branching Commands :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79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8" name="Google Shape;2618;p79">
            <a:hlinkClick r:id="rId3" action="ppaction://hlinksldjump"/>
          </p:cNvPr>
          <p:cNvSpPr txBox="1"/>
          <p:nvPr/>
        </p:nvSpPr>
        <p:spPr>
          <a:xfrm>
            <a:off x="8189650" y="1343652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9" name="Google Shape;2619;p79">
            <a:hlinkClick r:id="" action="ppaction://noaction"/>
          </p:cNvPr>
          <p:cNvSpPr txBox="1"/>
          <p:nvPr/>
        </p:nvSpPr>
        <p:spPr>
          <a:xfrm>
            <a:off x="8189650" y="2267974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0" name="Google Shape;2620;p79">
            <a:hlinkClick r:id="" action="ppaction://noaction"/>
          </p:cNvPr>
          <p:cNvSpPr txBox="1"/>
          <p:nvPr/>
        </p:nvSpPr>
        <p:spPr>
          <a:xfrm>
            <a:off x="8189650" y="3290847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1" name="Google Shape;2621;p79">
            <a:hlinkClick r:id="" action="ppaction://noaction"/>
          </p:cNvPr>
          <p:cNvSpPr txBox="1"/>
          <p:nvPr/>
        </p:nvSpPr>
        <p:spPr>
          <a:xfrm>
            <a:off x="8189650" y="423014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657669" y="1677434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/>
              <a:t>git </a:t>
            </a:r>
            <a:r>
              <a:rPr lang="fr-FR" sz="1600" dirty="0" err="1"/>
              <a:t>branch</a:t>
            </a:r>
            <a:r>
              <a:rPr lang="fr-FR" sz="1600" dirty="0"/>
              <a:t> </a:t>
            </a:r>
            <a:r>
              <a:rPr lang="en" sz="1400" dirty="0"/>
              <a:t>: </a:t>
            </a:r>
            <a:r>
              <a:rPr lang="en-US" sz="1400" dirty="0">
                <a:solidFill>
                  <a:schemeClr val="accent6"/>
                </a:solidFill>
              </a:rPr>
              <a:t>lists all of the branches in your repository, but has a few other variations :</a:t>
            </a:r>
            <a:r>
              <a:rPr lang="en" sz="1400" dirty="0">
                <a:solidFill>
                  <a:schemeClr val="accent6"/>
                </a:solidFill>
              </a:rPr>
              <a:t> 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32" name="Google Shape;5172;p103"/>
          <p:cNvSpPr/>
          <p:nvPr/>
        </p:nvSpPr>
        <p:spPr>
          <a:xfrm>
            <a:off x="490429" y="1779230"/>
            <a:ext cx="1959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363693" y="2039387"/>
            <a:ext cx="6446937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600" dirty="0" err="1">
                <a:solidFill>
                  <a:srgbClr val="00B050"/>
                </a:solidFill>
              </a:rPr>
              <a:t>git</a:t>
            </a:r>
            <a:r>
              <a:rPr lang="en-US" sz="1600" dirty="0">
                <a:solidFill>
                  <a:srgbClr val="00B050"/>
                </a:solidFill>
              </a:rPr>
              <a:t> branch &lt;branch&gt; :  </a:t>
            </a:r>
            <a:r>
              <a:rPr lang="en-US" sz="1400" dirty="0">
                <a:solidFill>
                  <a:schemeClr val="accent6"/>
                </a:solidFill>
              </a:rPr>
              <a:t>Creates a new branch with the given name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44" name="Google Shape;5172;p103"/>
          <p:cNvSpPr/>
          <p:nvPr/>
        </p:nvSpPr>
        <p:spPr>
          <a:xfrm>
            <a:off x="1146962" y="2161133"/>
            <a:ext cx="163393" cy="1686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363693" y="2373662"/>
            <a:ext cx="6446937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600" dirty="0" err="1">
                <a:solidFill>
                  <a:srgbClr val="FF0000"/>
                </a:solidFill>
              </a:rPr>
              <a:t>git</a:t>
            </a:r>
            <a:r>
              <a:rPr lang="en-US" sz="1600" dirty="0">
                <a:solidFill>
                  <a:srgbClr val="FF0000"/>
                </a:solidFill>
              </a:rPr>
              <a:t> branch -d &lt;branch&gt; :  </a:t>
            </a:r>
            <a:r>
              <a:rPr lang="en-US" sz="1400" dirty="0">
                <a:solidFill>
                  <a:schemeClr val="accent6"/>
                </a:solidFill>
              </a:rPr>
              <a:t>Deletes the specified branch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46" name="Google Shape;5172;p103"/>
          <p:cNvSpPr/>
          <p:nvPr/>
        </p:nvSpPr>
        <p:spPr>
          <a:xfrm>
            <a:off x="1146767" y="2491770"/>
            <a:ext cx="163783" cy="1801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547964" y="2860767"/>
            <a:ext cx="7725523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fr-FR" sz="1600" dirty="0"/>
              <a:t>git </a:t>
            </a:r>
            <a:r>
              <a:rPr lang="fr-FR" sz="1600" dirty="0" err="1"/>
              <a:t>checkout</a:t>
            </a:r>
            <a:r>
              <a:rPr lang="fr-FR" sz="1600" dirty="0"/>
              <a:t> &lt;</a:t>
            </a:r>
            <a:r>
              <a:rPr lang="fr-FR" sz="1600" dirty="0" err="1"/>
              <a:t>branch</a:t>
            </a:r>
            <a:r>
              <a:rPr lang="fr-FR" sz="1600" dirty="0"/>
              <a:t>&gt; : </a:t>
            </a:r>
            <a:r>
              <a:rPr lang="en-US" sz="1400" dirty="0">
                <a:solidFill>
                  <a:schemeClr val="accent6"/>
                </a:solidFill>
              </a:rPr>
              <a:t>Switches from the current branch to the specified branch (must already exist) </a:t>
            </a:r>
          </a:p>
        </p:txBody>
      </p:sp>
      <p:sp>
        <p:nvSpPr>
          <p:cNvPr id="50" name="Google Shape;5172;p103"/>
          <p:cNvSpPr/>
          <p:nvPr/>
        </p:nvSpPr>
        <p:spPr>
          <a:xfrm>
            <a:off x="490429" y="2856073"/>
            <a:ext cx="195900" cy="19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265477" y="3886604"/>
            <a:ext cx="6137861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git </a:t>
            </a:r>
            <a:r>
              <a:rPr lang="fr-FR" sz="1600" dirty="0" err="1">
                <a:solidFill>
                  <a:srgbClr val="FF0000"/>
                </a:solidFill>
              </a:rPr>
              <a:t>merge</a:t>
            </a:r>
            <a:r>
              <a:rPr lang="fr-FR" sz="1600" dirty="0">
                <a:solidFill>
                  <a:srgbClr val="FF0000"/>
                </a:solidFill>
              </a:rPr>
              <a:t> </a:t>
            </a:r>
            <a:r>
              <a:rPr lang="en-US" sz="1600" b="0" dirty="0">
                <a:solidFill>
                  <a:srgbClr val="FF0000"/>
                </a:solidFill>
              </a:rPr>
              <a:t>: </a:t>
            </a:r>
            <a:r>
              <a:rPr lang="en-US" sz="1400" dirty="0">
                <a:solidFill>
                  <a:schemeClr val="accent6"/>
                </a:solidFill>
              </a:rPr>
              <a:t>Merge the specified branch to the current branch</a:t>
            </a:r>
          </a:p>
        </p:txBody>
      </p:sp>
      <p:sp>
        <p:nvSpPr>
          <p:cNvPr id="52" name="Google Shape;5172;p103"/>
          <p:cNvSpPr/>
          <p:nvPr/>
        </p:nvSpPr>
        <p:spPr>
          <a:xfrm>
            <a:off x="505523" y="3990525"/>
            <a:ext cx="195900" cy="19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363693" y="3396110"/>
            <a:ext cx="6446937" cy="355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400" dirty="0">
                <a:solidFill>
                  <a:schemeClr val="accent6"/>
                </a:solidFill>
              </a:rPr>
              <a:t>Option</a:t>
            </a:r>
            <a:r>
              <a:rPr lang="en-US" sz="1600" dirty="0">
                <a:solidFill>
                  <a:srgbClr val="00B050"/>
                </a:solidFill>
              </a:rPr>
              <a:t> –b :  </a:t>
            </a:r>
            <a:r>
              <a:rPr lang="en-US" sz="1400" dirty="0">
                <a:solidFill>
                  <a:schemeClr val="accent6"/>
                </a:solidFill>
              </a:rPr>
              <a:t>First creates a new branch with the given name, then switches to it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37" name="Google Shape;5172;p103"/>
          <p:cNvSpPr/>
          <p:nvPr/>
        </p:nvSpPr>
        <p:spPr>
          <a:xfrm>
            <a:off x="1146962" y="3400769"/>
            <a:ext cx="163393" cy="1686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0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43" grpId="0" build="p"/>
      <p:bldP spid="44" grpId="0" animBg="1"/>
      <p:bldP spid="45" grpId="0" build="p"/>
      <p:bldP spid="46" grpId="0" animBg="1"/>
      <p:bldP spid="49" grpId="0" build="p"/>
      <p:bldP spid="51" grpId="0" build="p"/>
      <p:bldP spid="36" grpId="0" build="p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79"/>
          <p:cNvSpPr txBox="1">
            <a:spLocks noGrp="1"/>
          </p:cNvSpPr>
          <p:nvPr>
            <p:ph type="title"/>
          </p:nvPr>
        </p:nvSpPr>
        <p:spPr>
          <a:xfrm>
            <a:off x="1458630" y="57204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2000" dirty="0">
                <a:solidFill>
                  <a:srgbClr val="00B050"/>
                </a:solidFill>
              </a:rPr>
              <a:t>Collaborative Project on </a:t>
            </a:r>
            <a:r>
              <a:rPr lang="fr-FR" sz="2000" dirty="0" err="1">
                <a:solidFill>
                  <a:srgbClr val="00B050"/>
                </a:solidFill>
              </a:rPr>
              <a:t>Github</a:t>
            </a:r>
            <a:r>
              <a:rPr lang="fr-FR" sz="2000" dirty="0">
                <a:solidFill>
                  <a:srgbClr val="00B050"/>
                </a:solidFill>
              </a:rPr>
              <a:t> : 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612" name="Google Shape;2612;p79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79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79">
            <a:hlinkClick r:id="" action="ppaction://noaction"/>
          </p:cNvPr>
          <p:cNvSpPr/>
          <p:nvPr/>
        </p:nvSpPr>
        <p:spPr>
          <a:xfrm rot="5400000">
            <a:off x="8089092" y="2404969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79">
            <a:hlinkClick r:id="" action="ppaction://noaction"/>
          </p:cNvPr>
          <p:cNvSpPr/>
          <p:nvPr/>
        </p:nvSpPr>
        <p:spPr>
          <a:xfrm rot="5400000">
            <a:off x="8100942" y="4368587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79">
            <a:hlinkClick r:id="" action="ppaction://noaction"/>
          </p:cNvPr>
          <p:cNvSpPr/>
          <p:nvPr/>
        </p:nvSpPr>
        <p:spPr>
          <a:xfrm rot="5400000">
            <a:off x="8141446" y="3395780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79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8" name="Google Shape;2618;p79">
            <a:hlinkClick r:id="rId3" action="ppaction://hlinksldjump"/>
          </p:cNvPr>
          <p:cNvSpPr txBox="1"/>
          <p:nvPr/>
        </p:nvSpPr>
        <p:spPr>
          <a:xfrm>
            <a:off x="8189650" y="1343652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9" name="Google Shape;2619;p79">
            <a:hlinkClick r:id="" action="ppaction://noaction"/>
          </p:cNvPr>
          <p:cNvSpPr txBox="1"/>
          <p:nvPr/>
        </p:nvSpPr>
        <p:spPr>
          <a:xfrm>
            <a:off x="8127242" y="1946267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0" name="Google Shape;2620;p79">
            <a:hlinkClick r:id="" action="ppaction://noaction"/>
          </p:cNvPr>
          <p:cNvSpPr txBox="1"/>
          <p:nvPr/>
        </p:nvSpPr>
        <p:spPr>
          <a:xfrm>
            <a:off x="8127242" y="2969140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1" name="Google Shape;2621;p79">
            <a:hlinkClick r:id="" action="ppaction://noaction"/>
          </p:cNvPr>
          <p:cNvSpPr txBox="1"/>
          <p:nvPr/>
        </p:nvSpPr>
        <p:spPr>
          <a:xfrm>
            <a:off x="8127242" y="3908434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622" name="Google Shape;2622;p79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623" name="Google Shape;2623;p79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4" name="Google Shape;2624;p79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625" name="Google Shape;2625;p79">
            <a:hlinkClick r:id="rId5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79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79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79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8495;p145"/>
          <p:cNvPicPr preferRelativeResize="0"/>
          <p:nvPr/>
        </p:nvPicPr>
        <p:blipFill rotWithShape="1">
          <a:blip r:embed="rId7">
            <a:alphaModFix/>
          </a:blip>
          <a:srcRect l="4194" t="11228" r="4213" b="8854"/>
          <a:stretch/>
        </p:blipFill>
        <p:spPr>
          <a:xfrm>
            <a:off x="2678157" y="2229541"/>
            <a:ext cx="3628839" cy="2394878"/>
          </a:xfrm>
          <a:prstGeom prst="rect">
            <a:avLst/>
          </a:prstGeom>
          <a:noFill/>
          <a:ln>
            <a:noFill/>
          </a:ln>
          <a:effectLst>
            <a:softEdge rad="88900"/>
          </a:effectLst>
        </p:spPr>
      </p:pic>
      <p:sp>
        <p:nvSpPr>
          <p:cNvPr id="42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1592540" y="1425032"/>
            <a:ext cx="5885895" cy="709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fr-FR" sz="1600" dirty="0"/>
              <a:t>             </a:t>
            </a:r>
            <a:r>
              <a:rPr lang="fr-FR" sz="1600" dirty="0" err="1"/>
              <a:t>Random</a:t>
            </a:r>
            <a:r>
              <a:rPr lang="fr-FR" sz="1600" dirty="0"/>
              <a:t> </a:t>
            </a:r>
            <a:r>
              <a:rPr lang="fr-FR" sz="1600" dirty="0" err="1"/>
              <a:t>selection</a:t>
            </a:r>
            <a:r>
              <a:rPr lang="fr-FR" sz="1600" dirty="0"/>
              <a:t>  : </a:t>
            </a:r>
            <a:r>
              <a:rPr lang="fr-FR" sz="1600" dirty="0">
                <a:solidFill>
                  <a:srgbClr val="00B050"/>
                </a:solidFill>
              </a:rPr>
              <a:t>2 </a:t>
            </a:r>
            <a:r>
              <a:rPr lang="fr-FR" sz="1600" dirty="0" err="1">
                <a:solidFill>
                  <a:srgbClr val="00B050"/>
                </a:solidFill>
              </a:rPr>
              <a:t>person</a:t>
            </a:r>
            <a:endParaRPr lang="fr-FR" sz="1600" dirty="0">
              <a:solidFill>
                <a:srgbClr val="00B050"/>
              </a:solidFill>
            </a:endParaRPr>
          </a:p>
          <a:p>
            <a:pPr marL="0" lvl="0" indent="0" algn="l"/>
            <a:r>
              <a:rPr lang="fr-FR" sz="1400" dirty="0">
                <a:solidFill>
                  <a:schemeClr val="accent6"/>
                </a:solidFill>
              </a:rPr>
              <a:t>file:///C:/Users/Thinkpad/Desktop/Work/JS-List-Projects/randomNumber_minMax/index.html</a:t>
            </a:r>
            <a:endParaRPr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Refresh Your Memory :</a:t>
            </a:r>
            <a:endParaRPr dirty="0"/>
          </a:p>
        </p:txBody>
      </p:sp>
      <p:sp>
        <p:nvSpPr>
          <p:cNvPr id="1315" name="Google Shape;1315;p62">
            <a:hlinkClick r:id="" action="ppaction://noaction"/>
          </p:cNvPr>
          <p:cNvSpPr/>
          <p:nvPr/>
        </p:nvSpPr>
        <p:spPr>
          <a:xfrm rot="5400000">
            <a:off x="8031775" y="3021955"/>
            <a:ext cx="1163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2">
            <a:hlinkClick r:id="" action="ppaction://noaction"/>
          </p:cNvPr>
          <p:cNvSpPr/>
          <p:nvPr/>
        </p:nvSpPr>
        <p:spPr>
          <a:xfrm rot="5400000">
            <a:off x="7971757" y="1800066"/>
            <a:ext cx="1283645" cy="594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62">
            <a:hlinkClick r:id="" action="ppaction://noaction"/>
          </p:cNvPr>
          <p:cNvSpPr/>
          <p:nvPr/>
        </p:nvSpPr>
        <p:spPr>
          <a:xfrm rot="5400000">
            <a:off x="7956549" y="4254090"/>
            <a:ext cx="1314060" cy="5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62">
            <a:hlinkClick r:id="rId3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62">
            <a:hlinkClick r:id="rId3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62">
            <a:hlinkClick r:id="rId4" action="ppaction://hlinksldjump"/>
          </p:cNvPr>
          <p:cNvSpPr txBox="1"/>
          <p:nvPr/>
        </p:nvSpPr>
        <p:spPr>
          <a:xfrm>
            <a:off x="8264833" y="17594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1" name="Google Shape;1321;p62">
            <a:hlinkClick r:id="" action="ppaction://noaction"/>
          </p:cNvPr>
          <p:cNvSpPr txBox="1"/>
          <p:nvPr/>
        </p:nvSpPr>
        <p:spPr>
          <a:xfrm>
            <a:off x="8264833" y="29633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2" name="Google Shape;1322;p62">
            <a:hlinkClick r:id="" action="ppaction://noaction"/>
          </p:cNvPr>
          <p:cNvSpPr txBox="1"/>
          <p:nvPr/>
        </p:nvSpPr>
        <p:spPr>
          <a:xfrm>
            <a:off x="8264833" y="41672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3" name="Google Shape;1323;p6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62"/>
          <p:cNvGrpSpPr/>
          <p:nvPr/>
        </p:nvGrpSpPr>
        <p:grpSpPr>
          <a:xfrm>
            <a:off x="7279346" y="696541"/>
            <a:ext cx="195284" cy="195284"/>
            <a:chOff x="5660400" y="238125"/>
            <a:chExt cx="481825" cy="481825"/>
          </a:xfrm>
        </p:grpSpPr>
        <p:sp>
          <p:nvSpPr>
            <p:cNvPr id="1326" name="Google Shape;1326;p6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28" name="Google Shape;1328;p62">
            <a:hlinkClick r:id="rId5" action="ppaction://hlinksldjump"/>
          </p:cNvPr>
          <p:cNvSpPr/>
          <p:nvPr/>
        </p:nvSpPr>
        <p:spPr>
          <a:xfrm>
            <a:off x="7278650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80" y="1187991"/>
            <a:ext cx="3424166" cy="34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 :</a:t>
            </a:r>
            <a:endParaRPr dirty="0"/>
          </a:p>
        </p:txBody>
      </p:sp>
      <p:sp>
        <p:nvSpPr>
          <p:cNvPr id="1315" name="Google Shape;1315;p62">
            <a:hlinkClick r:id="" action="ppaction://noaction"/>
          </p:cNvPr>
          <p:cNvSpPr/>
          <p:nvPr/>
        </p:nvSpPr>
        <p:spPr>
          <a:xfrm rot="5400000">
            <a:off x="8031775" y="3021955"/>
            <a:ext cx="1163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2">
            <a:hlinkClick r:id="" action="ppaction://noaction"/>
          </p:cNvPr>
          <p:cNvSpPr/>
          <p:nvPr/>
        </p:nvSpPr>
        <p:spPr>
          <a:xfrm rot="5400000">
            <a:off x="7971757" y="1800066"/>
            <a:ext cx="1283645" cy="594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62">
            <a:hlinkClick r:id="" action="ppaction://noaction"/>
          </p:cNvPr>
          <p:cNvSpPr/>
          <p:nvPr/>
        </p:nvSpPr>
        <p:spPr>
          <a:xfrm rot="5400000">
            <a:off x="7956549" y="4254090"/>
            <a:ext cx="1314060" cy="5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62">
            <a:hlinkClick r:id="rId3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62">
            <a:hlinkClick r:id="rId3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62">
            <a:hlinkClick r:id="rId4" action="ppaction://hlinksldjump"/>
          </p:cNvPr>
          <p:cNvSpPr txBox="1"/>
          <p:nvPr/>
        </p:nvSpPr>
        <p:spPr>
          <a:xfrm>
            <a:off x="8264833" y="17594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1" name="Google Shape;1321;p62">
            <a:hlinkClick r:id="" action="ppaction://noaction"/>
          </p:cNvPr>
          <p:cNvSpPr txBox="1"/>
          <p:nvPr/>
        </p:nvSpPr>
        <p:spPr>
          <a:xfrm>
            <a:off x="8264833" y="29633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2" name="Google Shape;1322;p62">
            <a:hlinkClick r:id="" action="ppaction://noaction"/>
          </p:cNvPr>
          <p:cNvSpPr txBox="1"/>
          <p:nvPr/>
        </p:nvSpPr>
        <p:spPr>
          <a:xfrm>
            <a:off x="8264833" y="41672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3" name="Google Shape;1323;p6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62"/>
          <p:cNvGrpSpPr/>
          <p:nvPr/>
        </p:nvGrpSpPr>
        <p:grpSpPr>
          <a:xfrm>
            <a:off x="7279346" y="696541"/>
            <a:ext cx="195284" cy="195284"/>
            <a:chOff x="5660400" y="238125"/>
            <a:chExt cx="481825" cy="481825"/>
          </a:xfrm>
        </p:grpSpPr>
        <p:sp>
          <p:nvSpPr>
            <p:cNvPr id="1326" name="Google Shape;1326;p6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28" name="Google Shape;1328;p62">
            <a:hlinkClick r:id="rId5" action="ppaction://hlinksldjump"/>
          </p:cNvPr>
          <p:cNvSpPr/>
          <p:nvPr/>
        </p:nvSpPr>
        <p:spPr>
          <a:xfrm>
            <a:off x="7278650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996" y="2178584"/>
            <a:ext cx="2636207" cy="1806219"/>
          </a:xfrm>
          <a:prstGeom prst="rect">
            <a:avLst/>
          </a:prstGeom>
        </p:spPr>
      </p:pic>
      <p:sp>
        <p:nvSpPr>
          <p:cNvPr id="121" name="Google Shape;1302;p62"/>
          <p:cNvSpPr txBox="1">
            <a:spLocks/>
          </p:cNvSpPr>
          <p:nvPr/>
        </p:nvSpPr>
        <p:spPr>
          <a:xfrm>
            <a:off x="1088325" y="1383190"/>
            <a:ext cx="6486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fr-FR" sz="2000" dirty="0">
                <a:solidFill>
                  <a:srgbClr val="00B050"/>
                </a:solidFill>
              </a:rPr>
              <a:t>Tools for team and collaboration </a:t>
            </a:r>
            <a:r>
              <a:rPr lang="fr-FR" sz="2000" dirty="0" err="1">
                <a:solidFill>
                  <a:srgbClr val="00B050"/>
                </a:solidFill>
              </a:rPr>
              <a:t>working</a:t>
            </a:r>
            <a:r>
              <a:rPr lang="fr-FR" sz="2000" dirty="0">
                <a:solidFill>
                  <a:srgbClr val="00B050"/>
                </a:solidFill>
              </a:rPr>
              <a:t> :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56" y="1996144"/>
            <a:ext cx="820057" cy="820057"/>
          </a:xfrm>
          <a:prstGeom prst="rect">
            <a:avLst/>
          </a:prstGeom>
        </p:spPr>
      </p:pic>
      <p:sp>
        <p:nvSpPr>
          <p:cNvPr id="4" name="Rectangle à coins arrondis 3"/>
          <p:cNvSpPr/>
          <p:nvPr/>
        </p:nvSpPr>
        <p:spPr>
          <a:xfrm>
            <a:off x="6492754" y="2248723"/>
            <a:ext cx="1450168" cy="31894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/>
              <a:t>GitHub</a:t>
            </a:r>
            <a:endParaRPr lang="fr-FR" sz="18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7" t="11403" r="18951" b="11709"/>
          <a:stretch/>
        </p:blipFill>
        <p:spPr>
          <a:xfrm>
            <a:off x="4676356" y="3200044"/>
            <a:ext cx="820057" cy="745465"/>
          </a:xfrm>
          <a:prstGeom prst="rect">
            <a:avLst/>
          </a:prstGeom>
        </p:spPr>
      </p:pic>
      <p:sp>
        <p:nvSpPr>
          <p:cNvPr id="122" name="Rectangle à coins arrondis 121"/>
          <p:cNvSpPr/>
          <p:nvPr/>
        </p:nvSpPr>
        <p:spPr>
          <a:xfrm>
            <a:off x="6492754" y="3414066"/>
            <a:ext cx="1450168" cy="31894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 err="1"/>
              <a:t>Figma</a:t>
            </a:r>
            <a:endParaRPr lang="fr-FR" sz="1800" b="1" dirty="0"/>
          </a:p>
        </p:txBody>
      </p:sp>
      <p:cxnSp>
        <p:nvCxnSpPr>
          <p:cNvPr id="7" name="Connecteur droit 6"/>
          <p:cNvCxnSpPr>
            <a:stCxn id="3" idx="3"/>
            <a:endCxn id="4" idx="1"/>
          </p:cNvCxnSpPr>
          <p:nvPr/>
        </p:nvCxnSpPr>
        <p:spPr>
          <a:xfrm>
            <a:off x="5496413" y="2406173"/>
            <a:ext cx="996341" cy="2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122"/>
          <p:cNvCxnSpPr>
            <a:stCxn id="5" idx="3"/>
            <a:endCxn id="122" idx="1"/>
          </p:cNvCxnSpPr>
          <p:nvPr/>
        </p:nvCxnSpPr>
        <p:spPr>
          <a:xfrm>
            <a:off x="5496413" y="3572777"/>
            <a:ext cx="996341" cy="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4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98000"/>
          </a:schemeClr>
        </a:solidFill>
        <a:effectLst/>
      </p:bgPr>
    </p:bg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3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 : </a:t>
            </a:r>
            <a:endParaRPr dirty="0"/>
          </a:p>
        </p:txBody>
      </p:sp>
      <p:sp>
        <p:nvSpPr>
          <p:cNvPr id="1335" name="Google Shape;1335;p63"/>
          <p:cNvSpPr txBox="1">
            <a:spLocks noGrp="1"/>
          </p:cNvSpPr>
          <p:nvPr>
            <p:ph type="subTitle" idx="1"/>
          </p:nvPr>
        </p:nvSpPr>
        <p:spPr>
          <a:xfrm>
            <a:off x="2059032" y="3835791"/>
            <a:ext cx="4923591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</a:rPr>
              <a:t>Students at FSSM :  SMI-S6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1336" name="Google Shape;1336;p63"/>
          <p:cNvSpPr txBox="1">
            <a:spLocks noGrp="1"/>
          </p:cNvSpPr>
          <p:nvPr>
            <p:ph type="subTitle" idx="2"/>
          </p:nvPr>
        </p:nvSpPr>
        <p:spPr>
          <a:xfrm>
            <a:off x="1753025" y="3299614"/>
            <a:ext cx="2081736" cy="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Ilyas HAMDAOUI</a:t>
            </a:r>
            <a:endParaRPr dirty="0"/>
          </a:p>
        </p:txBody>
      </p:sp>
      <p:sp>
        <p:nvSpPr>
          <p:cNvPr id="1337" name="Google Shape;1337;p63"/>
          <p:cNvSpPr/>
          <p:nvPr/>
        </p:nvSpPr>
        <p:spPr>
          <a:xfrm>
            <a:off x="5615823" y="5016298"/>
            <a:ext cx="403685" cy="22589"/>
          </a:xfrm>
          <a:custGeom>
            <a:avLst/>
            <a:gdLst/>
            <a:ahLst/>
            <a:cxnLst/>
            <a:rect l="l" t="t" r="r" b="b"/>
            <a:pathLst>
              <a:path w="22714" h="1271" extrusionOk="0">
                <a:moveTo>
                  <a:pt x="0" y="0"/>
                </a:moveTo>
                <a:lnTo>
                  <a:pt x="0" y="1271"/>
                </a:lnTo>
                <a:lnTo>
                  <a:pt x="22714" y="1271"/>
                </a:lnTo>
                <a:lnTo>
                  <a:pt x="227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63"/>
          <p:cNvSpPr/>
          <p:nvPr/>
        </p:nvSpPr>
        <p:spPr>
          <a:xfrm>
            <a:off x="6210853" y="5016298"/>
            <a:ext cx="403702" cy="22589"/>
          </a:xfrm>
          <a:custGeom>
            <a:avLst/>
            <a:gdLst/>
            <a:ahLst/>
            <a:cxnLst/>
            <a:rect l="l" t="t" r="r" b="b"/>
            <a:pathLst>
              <a:path w="22715" h="1271" extrusionOk="0">
                <a:moveTo>
                  <a:pt x="1" y="0"/>
                </a:moveTo>
                <a:lnTo>
                  <a:pt x="1" y="1271"/>
                </a:lnTo>
                <a:lnTo>
                  <a:pt x="22714" y="1271"/>
                </a:lnTo>
                <a:lnTo>
                  <a:pt x="227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63">
            <a:hlinkClick r:id="" action="ppaction://noaction"/>
          </p:cNvPr>
          <p:cNvSpPr/>
          <p:nvPr/>
        </p:nvSpPr>
        <p:spPr>
          <a:xfrm rot="5400000">
            <a:off x="7392625" y="2482400"/>
            <a:ext cx="24420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63">
            <a:hlinkClick r:id="rId3" action="ppaction://hlinksldjump"/>
          </p:cNvPr>
          <p:cNvSpPr/>
          <p:nvPr/>
        </p:nvSpPr>
        <p:spPr>
          <a:xfrm rot="5400000">
            <a:off x="7971777" y="1899711"/>
            <a:ext cx="12837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3">
            <a:hlinkClick r:id="" action="ppaction://noaction"/>
          </p:cNvPr>
          <p:cNvSpPr/>
          <p:nvPr/>
        </p:nvSpPr>
        <p:spPr>
          <a:xfrm rot="5400000">
            <a:off x="7956627" y="4353677"/>
            <a:ext cx="13140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63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0" name="Google Shape;1420;p63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1" name="Google Shape;1421;p63">
            <a:hlinkClick r:id="" action="ppaction://noaction"/>
          </p:cNvPr>
          <p:cNvSpPr txBox="1"/>
          <p:nvPr/>
        </p:nvSpPr>
        <p:spPr>
          <a:xfrm>
            <a:off x="8264833" y="4257591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2" name="Google Shape;1422;p63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63">
            <a:hlinkClick r:id="rId5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63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425" name="Google Shape;1425;p63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1426" name="Google Shape;1426;p6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7" name="Google Shape;1427;p6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28" name="Google Shape;1428;p63">
            <a:hlinkClick r:id="rId6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3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63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336;p63"/>
          <p:cNvSpPr txBox="1">
            <a:spLocks/>
          </p:cNvSpPr>
          <p:nvPr/>
        </p:nvSpPr>
        <p:spPr>
          <a:xfrm>
            <a:off x="5406290" y="3313930"/>
            <a:ext cx="1576333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8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1" i="0" u="none" strike="noStrike" cap="none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/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Badr AZAOU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311" y="1319985"/>
            <a:ext cx="1842064" cy="1986740"/>
          </a:xfrm>
          <a:prstGeom prst="rect">
            <a:avLst/>
          </a:prstGeom>
          <a:effectLst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accent1">
                <a:lumMod val="75000"/>
              </a:schemeClr>
            </a:contourClr>
          </a:sp3d>
        </p:spPr>
      </p:pic>
      <p:cxnSp>
        <p:nvCxnSpPr>
          <p:cNvPr id="4" name="Connecteur droit 3"/>
          <p:cNvCxnSpPr>
            <a:cxnSpLocks/>
          </p:cNvCxnSpPr>
          <p:nvPr/>
        </p:nvCxnSpPr>
        <p:spPr>
          <a:xfrm>
            <a:off x="5406290" y="3602314"/>
            <a:ext cx="1576333" cy="1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93410" y="1437901"/>
            <a:ext cx="2000967" cy="1750909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  <a:scene3d>
            <a:camera prst="orthographicFront"/>
            <a:lightRig rig="threePt" dir="t"/>
          </a:scene3d>
          <a:sp3d contourW="12700">
            <a:contourClr>
              <a:schemeClr val="accent2">
                <a:lumMod val="75000"/>
              </a:schemeClr>
            </a:contourClr>
          </a:sp3d>
        </p:spPr>
      </p:pic>
      <p:cxnSp>
        <p:nvCxnSpPr>
          <p:cNvPr id="7" name="Connecteur droit 6"/>
          <p:cNvCxnSpPr>
            <a:cxnSpLocks/>
          </p:cNvCxnSpPr>
          <p:nvPr/>
        </p:nvCxnSpPr>
        <p:spPr>
          <a:xfrm>
            <a:off x="1805214" y="3602314"/>
            <a:ext cx="1977359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" grpId="0" build="p"/>
      <p:bldP spid="1336" grpId="0"/>
      <p:bldP spid="10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 :</a:t>
            </a:r>
            <a:endParaRPr dirty="0"/>
          </a:p>
        </p:txBody>
      </p:sp>
      <p:sp>
        <p:nvSpPr>
          <p:cNvPr id="1315" name="Google Shape;1315;p62">
            <a:hlinkClick r:id="" action="ppaction://noaction"/>
          </p:cNvPr>
          <p:cNvSpPr/>
          <p:nvPr/>
        </p:nvSpPr>
        <p:spPr>
          <a:xfrm rot="5400000">
            <a:off x="8031775" y="3021955"/>
            <a:ext cx="1163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2">
            <a:hlinkClick r:id="" action="ppaction://noaction"/>
          </p:cNvPr>
          <p:cNvSpPr/>
          <p:nvPr/>
        </p:nvSpPr>
        <p:spPr>
          <a:xfrm rot="5400000">
            <a:off x="7971757" y="1800066"/>
            <a:ext cx="1283645" cy="594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62">
            <a:hlinkClick r:id="" action="ppaction://noaction"/>
          </p:cNvPr>
          <p:cNvSpPr/>
          <p:nvPr/>
        </p:nvSpPr>
        <p:spPr>
          <a:xfrm rot="5400000">
            <a:off x="7956549" y="4254090"/>
            <a:ext cx="1314060" cy="5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62">
            <a:hlinkClick r:id="rId3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62">
            <a:hlinkClick r:id="rId3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62">
            <a:hlinkClick r:id="rId4" action="ppaction://hlinksldjump"/>
          </p:cNvPr>
          <p:cNvSpPr txBox="1"/>
          <p:nvPr/>
        </p:nvSpPr>
        <p:spPr>
          <a:xfrm>
            <a:off x="8264833" y="17594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1" name="Google Shape;1321;p62">
            <a:hlinkClick r:id="" action="ppaction://noaction"/>
          </p:cNvPr>
          <p:cNvSpPr txBox="1"/>
          <p:nvPr/>
        </p:nvSpPr>
        <p:spPr>
          <a:xfrm>
            <a:off x="8264833" y="29633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2" name="Google Shape;1322;p62">
            <a:hlinkClick r:id="" action="ppaction://noaction"/>
          </p:cNvPr>
          <p:cNvSpPr txBox="1"/>
          <p:nvPr/>
        </p:nvSpPr>
        <p:spPr>
          <a:xfrm>
            <a:off x="8264833" y="41672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3" name="Google Shape;1323;p6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62"/>
          <p:cNvGrpSpPr/>
          <p:nvPr/>
        </p:nvGrpSpPr>
        <p:grpSpPr>
          <a:xfrm>
            <a:off x="7279346" y="696541"/>
            <a:ext cx="195284" cy="195284"/>
            <a:chOff x="5660400" y="238125"/>
            <a:chExt cx="481825" cy="481825"/>
          </a:xfrm>
        </p:grpSpPr>
        <p:sp>
          <p:nvSpPr>
            <p:cNvPr id="1326" name="Google Shape;1326;p6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28" name="Google Shape;1328;p62">
            <a:hlinkClick r:id="rId5" action="ppaction://hlinksldjump"/>
          </p:cNvPr>
          <p:cNvSpPr/>
          <p:nvPr/>
        </p:nvSpPr>
        <p:spPr>
          <a:xfrm>
            <a:off x="7278650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302;p62"/>
          <p:cNvSpPr txBox="1">
            <a:spLocks/>
          </p:cNvSpPr>
          <p:nvPr/>
        </p:nvSpPr>
        <p:spPr>
          <a:xfrm>
            <a:off x="1267909" y="1585660"/>
            <a:ext cx="104028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fr-FR" sz="8800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71" name="Google Shape;1302;p62"/>
          <p:cNvSpPr txBox="1">
            <a:spLocks/>
          </p:cNvSpPr>
          <p:nvPr/>
        </p:nvSpPr>
        <p:spPr>
          <a:xfrm>
            <a:off x="2894002" y="2234166"/>
            <a:ext cx="104028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fr-FR" sz="8800" dirty="0">
                <a:solidFill>
                  <a:srgbClr val="FFC000"/>
                </a:solidFill>
              </a:rPr>
              <a:t>&amp;</a:t>
            </a:r>
          </a:p>
        </p:txBody>
      </p:sp>
      <p:sp>
        <p:nvSpPr>
          <p:cNvPr id="72" name="Google Shape;1302;p62"/>
          <p:cNvSpPr txBox="1">
            <a:spLocks/>
          </p:cNvSpPr>
          <p:nvPr/>
        </p:nvSpPr>
        <p:spPr>
          <a:xfrm>
            <a:off x="4365765" y="2744110"/>
            <a:ext cx="1040286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fr-FR" sz="8800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0" name="Éclair 19"/>
          <p:cNvSpPr/>
          <p:nvPr/>
        </p:nvSpPr>
        <p:spPr>
          <a:xfrm>
            <a:off x="-1050985" y="2528567"/>
            <a:ext cx="683580" cy="1046175"/>
          </a:xfrm>
          <a:prstGeom prst="lightningBol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Lune 20"/>
          <p:cNvSpPr/>
          <p:nvPr/>
        </p:nvSpPr>
        <p:spPr>
          <a:xfrm>
            <a:off x="-1406092" y="4063819"/>
            <a:ext cx="710214" cy="680250"/>
          </a:xfrm>
          <a:prstGeom prst="moon">
            <a:avLst>
              <a:gd name="adj" fmla="val 2500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Arc 21"/>
          <p:cNvSpPr/>
          <p:nvPr/>
        </p:nvSpPr>
        <p:spPr>
          <a:xfrm rot="18522251" flipH="1" flipV="1">
            <a:off x="1574316" y="1640281"/>
            <a:ext cx="1893054" cy="1528503"/>
          </a:xfrm>
          <a:prstGeom prst="arc">
            <a:avLst>
              <a:gd name="adj1" fmla="val 16351457"/>
              <a:gd name="adj2" fmla="val 3378593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Arc 72"/>
          <p:cNvSpPr/>
          <p:nvPr/>
        </p:nvSpPr>
        <p:spPr>
          <a:xfrm rot="18522251" flipH="1" flipV="1">
            <a:off x="3206590" y="2277049"/>
            <a:ext cx="1893054" cy="1528503"/>
          </a:xfrm>
          <a:prstGeom prst="arc">
            <a:avLst>
              <a:gd name="adj1" fmla="val 16351457"/>
              <a:gd name="adj2" fmla="val 3378593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4" name="Google Shape;1245;p60"/>
          <p:cNvGrpSpPr/>
          <p:nvPr/>
        </p:nvGrpSpPr>
        <p:grpSpPr>
          <a:xfrm>
            <a:off x="6218804" y="2701299"/>
            <a:ext cx="1282707" cy="1335931"/>
            <a:chOff x="3918522" y="3286956"/>
            <a:chExt cx="1282707" cy="1335931"/>
          </a:xfrm>
        </p:grpSpPr>
        <p:sp>
          <p:nvSpPr>
            <p:cNvPr id="75" name="Google Shape;1246;p60"/>
            <p:cNvSpPr/>
            <p:nvPr/>
          </p:nvSpPr>
          <p:spPr>
            <a:xfrm>
              <a:off x="4409662" y="4416181"/>
              <a:ext cx="192689" cy="133775"/>
            </a:xfrm>
            <a:custGeom>
              <a:avLst/>
              <a:gdLst/>
              <a:ahLst/>
              <a:cxnLst/>
              <a:rect l="l" t="t" r="r" b="b"/>
              <a:pathLst>
                <a:path w="16579" h="11510" extrusionOk="0">
                  <a:moveTo>
                    <a:pt x="12196" y="0"/>
                  </a:moveTo>
                  <a:cubicBezTo>
                    <a:pt x="8194" y="0"/>
                    <a:pt x="443" y="1974"/>
                    <a:pt x="443" y="1974"/>
                  </a:cubicBezTo>
                  <a:lnTo>
                    <a:pt x="1" y="9608"/>
                  </a:lnTo>
                  <a:lnTo>
                    <a:pt x="9645" y="11231"/>
                  </a:lnTo>
                  <a:cubicBezTo>
                    <a:pt x="9645" y="11231"/>
                    <a:pt x="10521" y="11509"/>
                    <a:pt x="11634" y="11509"/>
                  </a:cubicBezTo>
                  <a:cubicBezTo>
                    <a:pt x="13470" y="11509"/>
                    <a:pt x="15950" y="10751"/>
                    <a:pt x="16191" y="6732"/>
                  </a:cubicBezTo>
                  <a:cubicBezTo>
                    <a:pt x="16578" y="278"/>
                    <a:pt x="13554" y="112"/>
                    <a:pt x="13554" y="112"/>
                  </a:cubicBezTo>
                  <a:cubicBezTo>
                    <a:pt x="13184" y="34"/>
                    <a:pt x="12722" y="0"/>
                    <a:pt x="12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47;p60"/>
            <p:cNvSpPr/>
            <p:nvPr/>
          </p:nvSpPr>
          <p:spPr>
            <a:xfrm>
              <a:off x="4012150" y="3436337"/>
              <a:ext cx="1090927" cy="580059"/>
            </a:xfrm>
            <a:custGeom>
              <a:avLst/>
              <a:gdLst/>
              <a:ahLst/>
              <a:cxnLst/>
              <a:rect l="l" t="t" r="r" b="b"/>
              <a:pathLst>
                <a:path w="79718" h="42387" extrusionOk="0">
                  <a:moveTo>
                    <a:pt x="38891" y="1"/>
                  </a:moveTo>
                  <a:lnTo>
                    <a:pt x="19325" y="5883"/>
                  </a:lnTo>
                  <a:cubicBezTo>
                    <a:pt x="18259" y="5438"/>
                    <a:pt x="17164" y="5234"/>
                    <a:pt x="16085" y="5234"/>
                  </a:cubicBezTo>
                  <a:cubicBezTo>
                    <a:pt x="8977" y="5234"/>
                    <a:pt x="2559" y="14096"/>
                    <a:pt x="9331" y="21428"/>
                  </a:cubicBezTo>
                  <a:cubicBezTo>
                    <a:pt x="9331" y="21428"/>
                    <a:pt x="0" y="37785"/>
                    <a:pt x="18846" y="41565"/>
                  </a:cubicBezTo>
                  <a:cubicBezTo>
                    <a:pt x="21721" y="42140"/>
                    <a:pt x="24208" y="42387"/>
                    <a:pt x="26360" y="42387"/>
                  </a:cubicBezTo>
                  <a:cubicBezTo>
                    <a:pt x="36413" y="42387"/>
                    <a:pt x="39151" y="37010"/>
                    <a:pt x="39849" y="34687"/>
                  </a:cubicBezTo>
                  <a:cubicBezTo>
                    <a:pt x="40563" y="37010"/>
                    <a:pt x="43304" y="42387"/>
                    <a:pt x="53357" y="42387"/>
                  </a:cubicBezTo>
                  <a:cubicBezTo>
                    <a:pt x="55509" y="42387"/>
                    <a:pt x="57997" y="42140"/>
                    <a:pt x="60871" y="41565"/>
                  </a:cubicBezTo>
                  <a:cubicBezTo>
                    <a:pt x="79717" y="37785"/>
                    <a:pt x="70368" y="21447"/>
                    <a:pt x="70368" y="21447"/>
                  </a:cubicBezTo>
                  <a:cubicBezTo>
                    <a:pt x="77156" y="14098"/>
                    <a:pt x="70739" y="5234"/>
                    <a:pt x="63632" y="5234"/>
                  </a:cubicBezTo>
                  <a:cubicBezTo>
                    <a:pt x="62553" y="5234"/>
                    <a:pt x="61459" y="5438"/>
                    <a:pt x="60392" y="5883"/>
                  </a:cubicBezTo>
                  <a:lnTo>
                    <a:pt x="408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8;p60"/>
            <p:cNvSpPr/>
            <p:nvPr/>
          </p:nvSpPr>
          <p:spPr>
            <a:xfrm>
              <a:off x="4234452" y="4160562"/>
              <a:ext cx="623576" cy="222597"/>
            </a:xfrm>
            <a:custGeom>
              <a:avLst/>
              <a:gdLst/>
              <a:ahLst/>
              <a:cxnLst/>
              <a:rect l="l" t="t" r="r" b="b"/>
              <a:pathLst>
                <a:path w="45567" h="16266" extrusionOk="0">
                  <a:moveTo>
                    <a:pt x="1" y="1"/>
                  </a:moveTo>
                  <a:lnTo>
                    <a:pt x="1" y="16265"/>
                  </a:lnTo>
                  <a:lnTo>
                    <a:pt x="45567" y="16265"/>
                  </a:lnTo>
                  <a:lnTo>
                    <a:pt x="45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9;p60"/>
            <p:cNvSpPr/>
            <p:nvPr/>
          </p:nvSpPr>
          <p:spPr>
            <a:xfrm>
              <a:off x="3918522" y="4191256"/>
              <a:ext cx="925395" cy="356435"/>
            </a:xfrm>
            <a:custGeom>
              <a:avLst/>
              <a:gdLst/>
              <a:ahLst/>
              <a:cxnLst/>
              <a:rect l="l" t="t" r="r" b="b"/>
              <a:pathLst>
                <a:path w="67622" h="26046" extrusionOk="0">
                  <a:moveTo>
                    <a:pt x="15395" y="0"/>
                  </a:moveTo>
                  <a:cubicBezTo>
                    <a:pt x="11476" y="0"/>
                    <a:pt x="7066" y="1286"/>
                    <a:pt x="4758" y="6296"/>
                  </a:cubicBezTo>
                  <a:cubicBezTo>
                    <a:pt x="1" y="16585"/>
                    <a:pt x="19381" y="18854"/>
                    <a:pt x="19381" y="18854"/>
                  </a:cubicBezTo>
                  <a:lnTo>
                    <a:pt x="58936" y="24386"/>
                  </a:lnTo>
                  <a:cubicBezTo>
                    <a:pt x="62937" y="24957"/>
                    <a:pt x="67179" y="26045"/>
                    <a:pt x="67179" y="26045"/>
                  </a:cubicBezTo>
                  <a:lnTo>
                    <a:pt x="67621" y="18411"/>
                  </a:lnTo>
                  <a:cubicBezTo>
                    <a:pt x="66588" y="18300"/>
                    <a:pt x="65427" y="18116"/>
                    <a:pt x="64247" y="17876"/>
                  </a:cubicBezTo>
                  <a:lnTo>
                    <a:pt x="23106" y="1428"/>
                  </a:lnTo>
                  <a:cubicBezTo>
                    <a:pt x="23106" y="1428"/>
                    <a:pt x="19524" y="0"/>
                    <a:pt x="15395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50;p60"/>
            <p:cNvSpPr/>
            <p:nvPr/>
          </p:nvSpPr>
          <p:spPr>
            <a:xfrm>
              <a:off x="4348265" y="4264030"/>
              <a:ext cx="510772" cy="345227"/>
            </a:xfrm>
            <a:custGeom>
              <a:avLst/>
              <a:gdLst/>
              <a:ahLst/>
              <a:cxnLst/>
              <a:rect l="l" t="t" r="r" b="b"/>
              <a:pathLst>
                <a:path w="37324" h="25227" extrusionOk="0">
                  <a:moveTo>
                    <a:pt x="5367" y="0"/>
                  </a:moveTo>
                  <a:lnTo>
                    <a:pt x="0" y="19787"/>
                  </a:lnTo>
                  <a:lnTo>
                    <a:pt x="37324" y="25227"/>
                  </a:lnTo>
                  <a:lnTo>
                    <a:pt x="37010" y="8907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51;p60"/>
            <p:cNvSpPr/>
            <p:nvPr/>
          </p:nvSpPr>
          <p:spPr>
            <a:xfrm>
              <a:off x="4426744" y="4278919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5201" y="0"/>
                  </a:moveTo>
                  <a:lnTo>
                    <a:pt x="0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52;p60"/>
            <p:cNvSpPr/>
            <p:nvPr/>
          </p:nvSpPr>
          <p:spPr>
            <a:xfrm>
              <a:off x="4359116" y="4280178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5201" y="1"/>
                  </a:moveTo>
                  <a:lnTo>
                    <a:pt x="0" y="17925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53;p60"/>
            <p:cNvSpPr/>
            <p:nvPr/>
          </p:nvSpPr>
          <p:spPr>
            <a:xfrm>
              <a:off x="4275847" y="4204886"/>
              <a:ext cx="925381" cy="356421"/>
            </a:xfrm>
            <a:custGeom>
              <a:avLst/>
              <a:gdLst/>
              <a:ahLst/>
              <a:cxnLst/>
              <a:rect l="l" t="t" r="r" b="b"/>
              <a:pathLst>
                <a:path w="67621" h="26045" extrusionOk="0">
                  <a:moveTo>
                    <a:pt x="52229" y="0"/>
                  </a:moveTo>
                  <a:cubicBezTo>
                    <a:pt x="48098" y="0"/>
                    <a:pt x="44515" y="1427"/>
                    <a:pt x="44515" y="1427"/>
                  </a:cubicBezTo>
                  <a:lnTo>
                    <a:pt x="3375" y="17894"/>
                  </a:lnTo>
                  <a:cubicBezTo>
                    <a:pt x="2195" y="18116"/>
                    <a:pt x="1051" y="18300"/>
                    <a:pt x="0" y="18411"/>
                  </a:cubicBezTo>
                  <a:lnTo>
                    <a:pt x="443" y="26045"/>
                  </a:lnTo>
                  <a:cubicBezTo>
                    <a:pt x="443" y="26045"/>
                    <a:pt x="4702" y="24957"/>
                    <a:pt x="8685" y="24404"/>
                  </a:cubicBezTo>
                  <a:lnTo>
                    <a:pt x="48240" y="18853"/>
                  </a:lnTo>
                  <a:cubicBezTo>
                    <a:pt x="48240" y="18853"/>
                    <a:pt x="67621" y="16585"/>
                    <a:pt x="62881" y="6296"/>
                  </a:cubicBezTo>
                  <a:cubicBezTo>
                    <a:pt x="60565" y="1285"/>
                    <a:pt x="56150" y="0"/>
                    <a:pt x="52229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54;p60"/>
            <p:cNvSpPr/>
            <p:nvPr/>
          </p:nvSpPr>
          <p:spPr>
            <a:xfrm>
              <a:off x="4260699" y="4277660"/>
              <a:ext cx="510772" cy="345227"/>
            </a:xfrm>
            <a:custGeom>
              <a:avLst/>
              <a:gdLst/>
              <a:ahLst/>
              <a:cxnLst/>
              <a:rect l="l" t="t" r="r" b="b"/>
              <a:pathLst>
                <a:path w="37324" h="25227" extrusionOk="0">
                  <a:moveTo>
                    <a:pt x="31958" y="0"/>
                  </a:moveTo>
                  <a:lnTo>
                    <a:pt x="333" y="8907"/>
                  </a:lnTo>
                  <a:lnTo>
                    <a:pt x="1" y="25226"/>
                  </a:lnTo>
                  <a:lnTo>
                    <a:pt x="37324" y="19787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55;p60"/>
            <p:cNvSpPr/>
            <p:nvPr/>
          </p:nvSpPr>
          <p:spPr>
            <a:xfrm>
              <a:off x="4621801" y="4292549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1" y="0"/>
                  </a:moveTo>
                  <a:lnTo>
                    <a:pt x="5201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56;p60"/>
            <p:cNvSpPr/>
            <p:nvPr/>
          </p:nvSpPr>
          <p:spPr>
            <a:xfrm>
              <a:off x="4689429" y="4293808"/>
              <a:ext cx="71175" cy="245300"/>
            </a:xfrm>
            <a:custGeom>
              <a:avLst/>
              <a:gdLst/>
              <a:ahLst/>
              <a:cxnLst/>
              <a:rect l="l" t="t" r="r" b="b"/>
              <a:pathLst>
                <a:path w="5201" h="17925" fill="none" extrusionOk="0">
                  <a:moveTo>
                    <a:pt x="1" y="0"/>
                  </a:moveTo>
                  <a:lnTo>
                    <a:pt x="5201" y="17924"/>
                  </a:lnTo>
                </a:path>
              </a:pathLst>
            </a:custGeom>
            <a:noFill/>
            <a:ln w="25350" cap="flat" cmpd="sng">
              <a:solidFill>
                <a:schemeClr val="l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57;p60"/>
            <p:cNvSpPr/>
            <p:nvPr/>
          </p:nvSpPr>
          <p:spPr>
            <a:xfrm>
              <a:off x="4310660" y="3772715"/>
              <a:ext cx="484539" cy="441117"/>
            </a:xfrm>
            <a:custGeom>
              <a:avLst/>
              <a:gdLst/>
              <a:ahLst/>
              <a:cxnLst/>
              <a:rect l="l" t="t" r="r" b="b"/>
              <a:pathLst>
                <a:path w="35407" h="32234" extrusionOk="0">
                  <a:moveTo>
                    <a:pt x="941" y="0"/>
                  </a:moveTo>
                  <a:cubicBezTo>
                    <a:pt x="941" y="0"/>
                    <a:pt x="1" y="8501"/>
                    <a:pt x="5072" y="18016"/>
                  </a:cubicBezTo>
                  <a:cubicBezTo>
                    <a:pt x="5072" y="18016"/>
                    <a:pt x="7266" y="24950"/>
                    <a:pt x="4132" y="32234"/>
                  </a:cubicBezTo>
                  <a:lnTo>
                    <a:pt x="31294" y="32234"/>
                  </a:lnTo>
                  <a:cubicBezTo>
                    <a:pt x="28159" y="24950"/>
                    <a:pt x="30354" y="18016"/>
                    <a:pt x="30354" y="18016"/>
                  </a:cubicBezTo>
                  <a:cubicBezTo>
                    <a:pt x="35406" y="8501"/>
                    <a:pt x="34484" y="0"/>
                    <a:pt x="34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58;p60"/>
            <p:cNvSpPr/>
            <p:nvPr/>
          </p:nvSpPr>
          <p:spPr>
            <a:xfrm>
              <a:off x="4435571" y="3772715"/>
              <a:ext cx="236980" cy="68657"/>
            </a:xfrm>
            <a:custGeom>
              <a:avLst/>
              <a:gdLst/>
              <a:ahLst/>
              <a:cxnLst/>
              <a:rect l="l" t="t" r="r" b="b"/>
              <a:pathLst>
                <a:path w="17317" h="5017" extrusionOk="0">
                  <a:moveTo>
                    <a:pt x="1" y="0"/>
                  </a:moveTo>
                  <a:lnTo>
                    <a:pt x="8778" y="5016"/>
                  </a:lnTo>
                  <a:lnTo>
                    <a:pt x="17316" y="0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59;p60"/>
            <p:cNvSpPr/>
            <p:nvPr/>
          </p:nvSpPr>
          <p:spPr>
            <a:xfrm>
              <a:off x="4070692" y="3944812"/>
              <a:ext cx="271288" cy="294183"/>
            </a:xfrm>
            <a:custGeom>
              <a:avLst/>
              <a:gdLst/>
              <a:ahLst/>
              <a:cxnLst/>
              <a:rect l="l" t="t" r="r" b="b"/>
              <a:pathLst>
                <a:path w="19824" h="21497" extrusionOk="0">
                  <a:moveTo>
                    <a:pt x="6325" y="1"/>
                  </a:moveTo>
                  <a:lnTo>
                    <a:pt x="1752" y="11618"/>
                  </a:lnTo>
                  <a:cubicBezTo>
                    <a:pt x="0" y="16099"/>
                    <a:pt x="3006" y="21004"/>
                    <a:pt x="7800" y="21465"/>
                  </a:cubicBezTo>
                  <a:cubicBezTo>
                    <a:pt x="8025" y="21486"/>
                    <a:pt x="8248" y="21496"/>
                    <a:pt x="8470" y="21496"/>
                  </a:cubicBezTo>
                  <a:cubicBezTo>
                    <a:pt x="11386" y="21496"/>
                    <a:pt x="14044" y="19726"/>
                    <a:pt x="15158" y="16984"/>
                  </a:cubicBezTo>
                  <a:lnTo>
                    <a:pt x="19823" y="5514"/>
                  </a:lnTo>
                  <a:lnTo>
                    <a:pt x="6325" y="1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60;p60"/>
            <p:cNvSpPr/>
            <p:nvPr/>
          </p:nvSpPr>
          <p:spPr>
            <a:xfrm>
              <a:off x="4157491" y="3772715"/>
              <a:ext cx="285178" cy="247572"/>
            </a:xfrm>
            <a:custGeom>
              <a:avLst/>
              <a:gdLst/>
              <a:ahLst/>
              <a:cxnLst/>
              <a:rect l="l" t="t" r="r" b="b"/>
              <a:pathLst>
                <a:path w="20839" h="18091" extrusionOk="0">
                  <a:moveTo>
                    <a:pt x="10235" y="0"/>
                  </a:moveTo>
                  <a:cubicBezTo>
                    <a:pt x="7045" y="0"/>
                    <a:pt x="4187" y="1937"/>
                    <a:pt x="3025" y="4905"/>
                  </a:cubicBezTo>
                  <a:lnTo>
                    <a:pt x="1" y="12595"/>
                  </a:lnTo>
                  <a:lnTo>
                    <a:pt x="13480" y="18090"/>
                  </a:lnTo>
                  <a:lnTo>
                    <a:pt x="20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61;p60"/>
            <p:cNvSpPr/>
            <p:nvPr/>
          </p:nvSpPr>
          <p:spPr>
            <a:xfrm>
              <a:off x="4094160" y="4082218"/>
              <a:ext cx="535747" cy="156595"/>
            </a:xfrm>
            <a:custGeom>
              <a:avLst/>
              <a:gdLst/>
              <a:ahLst/>
              <a:cxnLst/>
              <a:rect l="l" t="t" r="r" b="b"/>
              <a:pathLst>
                <a:path w="39149" h="11443" extrusionOk="0">
                  <a:moveTo>
                    <a:pt x="12795" y="1"/>
                  </a:moveTo>
                  <a:cubicBezTo>
                    <a:pt x="9939" y="1"/>
                    <a:pt x="7111" y="362"/>
                    <a:pt x="4463" y="1245"/>
                  </a:cubicBezTo>
                  <a:cubicBezTo>
                    <a:pt x="2895" y="1761"/>
                    <a:pt x="1660" y="2978"/>
                    <a:pt x="1143" y="4546"/>
                  </a:cubicBezTo>
                  <a:cubicBezTo>
                    <a:pt x="0" y="7939"/>
                    <a:pt x="2508" y="11442"/>
                    <a:pt x="6104" y="11442"/>
                  </a:cubicBezTo>
                  <a:lnTo>
                    <a:pt x="36807" y="11442"/>
                  </a:lnTo>
                  <a:lnTo>
                    <a:pt x="39149" y="7367"/>
                  </a:lnTo>
                  <a:cubicBezTo>
                    <a:pt x="39149" y="7367"/>
                    <a:pt x="25689" y="1"/>
                    <a:pt x="12795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62;p60"/>
            <p:cNvSpPr/>
            <p:nvPr/>
          </p:nvSpPr>
          <p:spPr>
            <a:xfrm>
              <a:off x="4491841" y="4082218"/>
              <a:ext cx="535761" cy="156595"/>
            </a:xfrm>
            <a:custGeom>
              <a:avLst/>
              <a:gdLst/>
              <a:ahLst/>
              <a:cxnLst/>
              <a:rect l="l" t="t" r="r" b="b"/>
              <a:pathLst>
                <a:path w="39150" h="11443" extrusionOk="0">
                  <a:moveTo>
                    <a:pt x="26355" y="1"/>
                  </a:moveTo>
                  <a:cubicBezTo>
                    <a:pt x="13460" y="1"/>
                    <a:pt x="1" y="7367"/>
                    <a:pt x="1" y="7367"/>
                  </a:cubicBezTo>
                  <a:lnTo>
                    <a:pt x="2343" y="11442"/>
                  </a:lnTo>
                  <a:lnTo>
                    <a:pt x="33046" y="11442"/>
                  </a:lnTo>
                  <a:cubicBezTo>
                    <a:pt x="36642" y="11442"/>
                    <a:pt x="39150" y="7939"/>
                    <a:pt x="38006" y="4546"/>
                  </a:cubicBezTo>
                  <a:cubicBezTo>
                    <a:pt x="37490" y="2978"/>
                    <a:pt x="36255" y="1761"/>
                    <a:pt x="34687" y="1245"/>
                  </a:cubicBezTo>
                  <a:cubicBezTo>
                    <a:pt x="32039" y="362"/>
                    <a:pt x="29211" y="1"/>
                    <a:pt x="26355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63;p60"/>
            <p:cNvSpPr/>
            <p:nvPr/>
          </p:nvSpPr>
          <p:spPr>
            <a:xfrm>
              <a:off x="4781032" y="3944812"/>
              <a:ext cx="271548" cy="294183"/>
            </a:xfrm>
            <a:custGeom>
              <a:avLst/>
              <a:gdLst/>
              <a:ahLst/>
              <a:cxnLst/>
              <a:rect l="l" t="t" r="r" b="b"/>
              <a:pathLst>
                <a:path w="19843" h="21497" extrusionOk="0">
                  <a:moveTo>
                    <a:pt x="13499" y="1"/>
                  </a:moveTo>
                  <a:lnTo>
                    <a:pt x="1" y="5514"/>
                  </a:lnTo>
                  <a:lnTo>
                    <a:pt x="4666" y="16984"/>
                  </a:lnTo>
                  <a:cubicBezTo>
                    <a:pt x="5780" y="19726"/>
                    <a:pt x="8454" y="21496"/>
                    <a:pt x="11372" y="21496"/>
                  </a:cubicBezTo>
                  <a:cubicBezTo>
                    <a:pt x="11594" y="21496"/>
                    <a:pt x="11818" y="21486"/>
                    <a:pt x="12042" y="21465"/>
                  </a:cubicBezTo>
                  <a:cubicBezTo>
                    <a:pt x="16818" y="21004"/>
                    <a:pt x="19842" y="16099"/>
                    <a:pt x="18072" y="11618"/>
                  </a:cubicBezTo>
                  <a:lnTo>
                    <a:pt x="13499" y="1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64;p60"/>
            <p:cNvSpPr/>
            <p:nvPr/>
          </p:nvSpPr>
          <p:spPr>
            <a:xfrm>
              <a:off x="4680343" y="3772715"/>
              <a:ext cx="285424" cy="247572"/>
            </a:xfrm>
            <a:custGeom>
              <a:avLst/>
              <a:gdLst/>
              <a:ahLst/>
              <a:cxnLst/>
              <a:rect l="l" t="t" r="r" b="b"/>
              <a:pathLst>
                <a:path w="20857" h="18091" extrusionOk="0">
                  <a:moveTo>
                    <a:pt x="1" y="0"/>
                  </a:moveTo>
                  <a:lnTo>
                    <a:pt x="7359" y="18090"/>
                  </a:lnTo>
                  <a:lnTo>
                    <a:pt x="20857" y="12595"/>
                  </a:lnTo>
                  <a:lnTo>
                    <a:pt x="17833" y="4905"/>
                  </a:lnTo>
                  <a:cubicBezTo>
                    <a:pt x="16652" y="1937"/>
                    <a:pt x="13794" y="0"/>
                    <a:pt x="10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65;p60"/>
            <p:cNvSpPr/>
            <p:nvPr/>
          </p:nvSpPr>
          <p:spPr>
            <a:xfrm>
              <a:off x="4241773" y="4210538"/>
              <a:ext cx="631650" cy="31051"/>
            </a:xfrm>
            <a:custGeom>
              <a:avLst/>
              <a:gdLst/>
              <a:ahLst/>
              <a:cxnLst/>
              <a:rect l="l" t="t" r="r" b="b"/>
              <a:pathLst>
                <a:path w="46157" h="2269" extrusionOk="0">
                  <a:moveTo>
                    <a:pt x="1" y="0"/>
                  </a:moveTo>
                  <a:lnTo>
                    <a:pt x="1" y="2268"/>
                  </a:lnTo>
                  <a:lnTo>
                    <a:pt x="46157" y="2268"/>
                  </a:lnTo>
                  <a:lnTo>
                    <a:pt x="4615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66;p60"/>
            <p:cNvSpPr/>
            <p:nvPr/>
          </p:nvSpPr>
          <p:spPr>
            <a:xfrm>
              <a:off x="4275847" y="3880974"/>
              <a:ext cx="563514" cy="360622"/>
            </a:xfrm>
            <a:custGeom>
              <a:avLst/>
              <a:gdLst/>
              <a:ahLst/>
              <a:cxnLst/>
              <a:rect l="l" t="t" r="r" b="b"/>
              <a:pathLst>
                <a:path w="41178" h="26352" extrusionOk="0">
                  <a:moveTo>
                    <a:pt x="1660" y="0"/>
                  </a:moveTo>
                  <a:cubicBezTo>
                    <a:pt x="738" y="0"/>
                    <a:pt x="0" y="738"/>
                    <a:pt x="0" y="1641"/>
                  </a:cubicBezTo>
                  <a:lnTo>
                    <a:pt x="0" y="26351"/>
                  </a:lnTo>
                  <a:lnTo>
                    <a:pt x="41177" y="26351"/>
                  </a:lnTo>
                  <a:lnTo>
                    <a:pt x="41177" y="1641"/>
                  </a:lnTo>
                  <a:cubicBezTo>
                    <a:pt x="41177" y="738"/>
                    <a:pt x="40440" y="0"/>
                    <a:pt x="39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67;p60"/>
            <p:cNvSpPr/>
            <p:nvPr/>
          </p:nvSpPr>
          <p:spPr>
            <a:xfrm>
              <a:off x="4519606" y="4035663"/>
              <a:ext cx="74705" cy="74445"/>
            </a:xfrm>
            <a:custGeom>
              <a:avLst/>
              <a:gdLst/>
              <a:ahLst/>
              <a:cxnLst/>
              <a:rect l="l" t="t" r="r" b="b"/>
              <a:pathLst>
                <a:path w="5459" h="5440" extrusionOk="0">
                  <a:moveTo>
                    <a:pt x="2730" y="0"/>
                  </a:moveTo>
                  <a:cubicBezTo>
                    <a:pt x="1217" y="0"/>
                    <a:pt x="0" y="1217"/>
                    <a:pt x="0" y="2711"/>
                  </a:cubicBezTo>
                  <a:cubicBezTo>
                    <a:pt x="0" y="4223"/>
                    <a:pt x="1217" y="5440"/>
                    <a:pt x="2730" y="5440"/>
                  </a:cubicBezTo>
                  <a:cubicBezTo>
                    <a:pt x="4242" y="5440"/>
                    <a:pt x="5459" y="4223"/>
                    <a:pt x="5459" y="2711"/>
                  </a:cubicBezTo>
                  <a:cubicBezTo>
                    <a:pt x="5459" y="1217"/>
                    <a:pt x="4242" y="0"/>
                    <a:pt x="273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68;p60"/>
            <p:cNvSpPr/>
            <p:nvPr/>
          </p:nvSpPr>
          <p:spPr>
            <a:xfrm>
              <a:off x="4500175" y="3663705"/>
              <a:ext cx="103731" cy="125175"/>
            </a:xfrm>
            <a:custGeom>
              <a:avLst/>
              <a:gdLst/>
              <a:ahLst/>
              <a:cxnLst/>
              <a:rect l="l" t="t" r="r" b="b"/>
              <a:pathLst>
                <a:path w="7580" h="9147" extrusionOk="0">
                  <a:moveTo>
                    <a:pt x="1" y="0"/>
                  </a:moveTo>
                  <a:lnTo>
                    <a:pt x="1" y="9147"/>
                  </a:lnTo>
                  <a:lnTo>
                    <a:pt x="7579" y="9147"/>
                  </a:lnTo>
                  <a:lnTo>
                    <a:pt x="7579" y="0"/>
                  </a:ln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69;p60"/>
            <p:cNvSpPr/>
            <p:nvPr/>
          </p:nvSpPr>
          <p:spPr>
            <a:xfrm>
              <a:off x="4500175" y="3648556"/>
              <a:ext cx="103731" cy="94904"/>
            </a:xfrm>
            <a:custGeom>
              <a:avLst/>
              <a:gdLst/>
              <a:ahLst/>
              <a:cxnLst/>
              <a:rect l="l" t="t" r="r" b="b"/>
              <a:pathLst>
                <a:path w="7580" h="6935" extrusionOk="0">
                  <a:moveTo>
                    <a:pt x="7579" y="1"/>
                  </a:moveTo>
                  <a:lnTo>
                    <a:pt x="1" y="2638"/>
                  </a:lnTo>
                  <a:lnTo>
                    <a:pt x="7579" y="6934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EE8D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70;p60"/>
            <p:cNvSpPr/>
            <p:nvPr/>
          </p:nvSpPr>
          <p:spPr>
            <a:xfrm>
              <a:off x="4327574" y="3286956"/>
              <a:ext cx="447179" cy="355573"/>
            </a:xfrm>
            <a:custGeom>
              <a:avLst/>
              <a:gdLst/>
              <a:ahLst/>
              <a:cxnLst/>
              <a:rect l="l" t="t" r="r" b="b"/>
              <a:pathLst>
                <a:path w="32677" h="25983" extrusionOk="0">
                  <a:moveTo>
                    <a:pt x="16338" y="0"/>
                  </a:moveTo>
                  <a:cubicBezTo>
                    <a:pt x="7303" y="0"/>
                    <a:pt x="0" y="5809"/>
                    <a:pt x="0" y="13000"/>
                  </a:cubicBezTo>
                  <a:cubicBezTo>
                    <a:pt x="0" y="20174"/>
                    <a:pt x="7303" y="25982"/>
                    <a:pt x="16338" y="25982"/>
                  </a:cubicBezTo>
                  <a:cubicBezTo>
                    <a:pt x="25356" y="25982"/>
                    <a:pt x="32676" y="20174"/>
                    <a:pt x="32676" y="13000"/>
                  </a:cubicBezTo>
                  <a:cubicBezTo>
                    <a:pt x="32676" y="5809"/>
                    <a:pt x="25356" y="0"/>
                    <a:pt x="16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71;p60"/>
            <p:cNvSpPr/>
            <p:nvPr/>
          </p:nvSpPr>
          <p:spPr>
            <a:xfrm>
              <a:off x="4317475" y="3325971"/>
              <a:ext cx="456526" cy="362484"/>
            </a:xfrm>
            <a:custGeom>
              <a:avLst/>
              <a:gdLst/>
              <a:ahLst/>
              <a:cxnLst/>
              <a:rect l="l" t="t" r="r" b="b"/>
              <a:pathLst>
                <a:path w="33360" h="26488" extrusionOk="0">
                  <a:moveTo>
                    <a:pt x="18059" y="0"/>
                  </a:moveTo>
                  <a:cubicBezTo>
                    <a:pt x="17656" y="0"/>
                    <a:pt x="17243" y="9"/>
                    <a:pt x="16818" y="26"/>
                  </a:cubicBezTo>
                  <a:cubicBezTo>
                    <a:pt x="3763" y="524"/>
                    <a:pt x="1550" y="8803"/>
                    <a:pt x="1550" y="8803"/>
                  </a:cubicBezTo>
                  <a:cubicBezTo>
                    <a:pt x="1550" y="8803"/>
                    <a:pt x="1" y="26487"/>
                    <a:pt x="16781" y="26487"/>
                  </a:cubicBezTo>
                  <a:cubicBezTo>
                    <a:pt x="29560" y="26487"/>
                    <a:pt x="32400" y="17581"/>
                    <a:pt x="32990" y="12159"/>
                  </a:cubicBezTo>
                  <a:cubicBezTo>
                    <a:pt x="33359" y="8637"/>
                    <a:pt x="31902" y="5170"/>
                    <a:pt x="29044" y="3068"/>
                  </a:cubicBezTo>
                  <a:cubicBezTo>
                    <a:pt x="26783" y="1407"/>
                    <a:pt x="23314" y="0"/>
                    <a:pt x="18059" y="0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72;p60"/>
            <p:cNvSpPr/>
            <p:nvPr/>
          </p:nvSpPr>
          <p:spPr>
            <a:xfrm>
              <a:off x="4319747" y="3322030"/>
              <a:ext cx="240251" cy="167571"/>
            </a:xfrm>
            <a:custGeom>
              <a:avLst/>
              <a:gdLst/>
              <a:ahLst/>
              <a:cxnLst/>
              <a:rect l="l" t="t" r="r" b="b"/>
              <a:pathLst>
                <a:path w="17556" h="12245" extrusionOk="0">
                  <a:moveTo>
                    <a:pt x="14647" y="0"/>
                  </a:moveTo>
                  <a:cubicBezTo>
                    <a:pt x="12046" y="0"/>
                    <a:pt x="8138" y="448"/>
                    <a:pt x="4777" y="2674"/>
                  </a:cubicBezTo>
                  <a:cubicBezTo>
                    <a:pt x="1" y="5809"/>
                    <a:pt x="1328" y="12244"/>
                    <a:pt x="1328" y="12244"/>
                  </a:cubicBezTo>
                  <a:cubicBezTo>
                    <a:pt x="1328" y="12244"/>
                    <a:pt x="14200" y="10659"/>
                    <a:pt x="17556" y="203"/>
                  </a:cubicBezTo>
                  <a:cubicBezTo>
                    <a:pt x="17556" y="203"/>
                    <a:pt x="16397" y="0"/>
                    <a:pt x="146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73;p60"/>
            <p:cNvSpPr/>
            <p:nvPr/>
          </p:nvSpPr>
          <p:spPr>
            <a:xfrm>
              <a:off x="4541816" y="3320976"/>
              <a:ext cx="241003" cy="161809"/>
            </a:xfrm>
            <a:custGeom>
              <a:avLst/>
              <a:gdLst/>
              <a:ahLst/>
              <a:cxnLst/>
              <a:rect l="l" t="t" r="r" b="b"/>
              <a:pathLst>
                <a:path w="17611" h="11824" extrusionOk="0">
                  <a:moveTo>
                    <a:pt x="2990" y="1"/>
                  </a:moveTo>
                  <a:cubicBezTo>
                    <a:pt x="1182" y="1"/>
                    <a:pt x="0" y="243"/>
                    <a:pt x="0" y="243"/>
                  </a:cubicBezTo>
                  <a:cubicBezTo>
                    <a:pt x="2029" y="11049"/>
                    <a:pt x="16725" y="11824"/>
                    <a:pt x="16725" y="11824"/>
                  </a:cubicBezTo>
                  <a:cubicBezTo>
                    <a:pt x="16725" y="11824"/>
                    <a:pt x="17611" y="5628"/>
                    <a:pt x="12189" y="2401"/>
                  </a:cubicBezTo>
                  <a:cubicBezTo>
                    <a:pt x="8880" y="426"/>
                    <a:pt x="5385" y="1"/>
                    <a:pt x="2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74;p60"/>
            <p:cNvSpPr/>
            <p:nvPr/>
          </p:nvSpPr>
          <p:spPr>
            <a:xfrm>
              <a:off x="4260699" y="3478225"/>
              <a:ext cx="113324" cy="103485"/>
            </a:xfrm>
            <a:custGeom>
              <a:avLst/>
              <a:gdLst/>
              <a:ahLst/>
              <a:cxnLst/>
              <a:rect l="l" t="t" r="r" b="b"/>
              <a:pathLst>
                <a:path w="8281" h="7562" extrusionOk="0">
                  <a:moveTo>
                    <a:pt x="4131" y="1"/>
                  </a:moveTo>
                  <a:cubicBezTo>
                    <a:pt x="1845" y="1"/>
                    <a:pt x="1" y="1697"/>
                    <a:pt x="1" y="3781"/>
                  </a:cubicBezTo>
                  <a:cubicBezTo>
                    <a:pt x="1" y="5865"/>
                    <a:pt x="1845" y="7561"/>
                    <a:pt x="4131" y="7561"/>
                  </a:cubicBezTo>
                  <a:cubicBezTo>
                    <a:pt x="6436" y="7561"/>
                    <a:pt x="8280" y="5865"/>
                    <a:pt x="8280" y="3781"/>
                  </a:cubicBezTo>
                  <a:cubicBezTo>
                    <a:pt x="8280" y="1697"/>
                    <a:pt x="6436" y="1"/>
                    <a:pt x="4131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75;p60"/>
            <p:cNvSpPr/>
            <p:nvPr/>
          </p:nvSpPr>
          <p:spPr>
            <a:xfrm>
              <a:off x="4295279" y="3509015"/>
              <a:ext cx="35088" cy="43162"/>
            </a:xfrm>
            <a:custGeom>
              <a:avLst/>
              <a:gdLst/>
              <a:ahLst/>
              <a:cxnLst/>
              <a:rect l="l" t="t" r="r" b="b"/>
              <a:pathLst>
                <a:path w="2564" h="3154" fill="none" extrusionOk="0">
                  <a:moveTo>
                    <a:pt x="0" y="701"/>
                  </a:moveTo>
                  <a:cubicBezTo>
                    <a:pt x="0" y="701"/>
                    <a:pt x="2434" y="0"/>
                    <a:pt x="2563" y="3154"/>
                  </a:cubicBezTo>
                </a:path>
              </a:pathLst>
            </a:custGeom>
            <a:noFill/>
            <a:ln w="5525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6;p60"/>
            <p:cNvSpPr/>
            <p:nvPr/>
          </p:nvSpPr>
          <p:spPr>
            <a:xfrm>
              <a:off x="4735107" y="3478225"/>
              <a:ext cx="113570" cy="103485"/>
            </a:xfrm>
            <a:custGeom>
              <a:avLst/>
              <a:gdLst/>
              <a:ahLst/>
              <a:cxnLst/>
              <a:rect l="l" t="t" r="r" b="b"/>
              <a:pathLst>
                <a:path w="8299" h="7562" extrusionOk="0">
                  <a:moveTo>
                    <a:pt x="4149" y="1"/>
                  </a:moveTo>
                  <a:cubicBezTo>
                    <a:pt x="1863" y="1"/>
                    <a:pt x="0" y="1697"/>
                    <a:pt x="0" y="3781"/>
                  </a:cubicBezTo>
                  <a:cubicBezTo>
                    <a:pt x="0" y="5865"/>
                    <a:pt x="1863" y="7561"/>
                    <a:pt x="4149" y="7561"/>
                  </a:cubicBezTo>
                  <a:cubicBezTo>
                    <a:pt x="6436" y="7561"/>
                    <a:pt x="8298" y="5865"/>
                    <a:pt x="8298" y="3781"/>
                  </a:cubicBezTo>
                  <a:cubicBezTo>
                    <a:pt x="8298" y="1697"/>
                    <a:pt x="6436" y="1"/>
                    <a:pt x="4149" y="1"/>
                  </a:cubicBezTo>
                  <a:close/>
                </a:path>
              </a:pathLst>
            </a:custGeom>
            <a:solidFill>
              <a:srgbClr val="FBB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7;p60"/>
            <p:cNvSpPr/>
            <p:nvPr/>
          </p:nvSpPr>
          <p:spPr>
            <a:xfrm>
              <a:off x="4774724" y="3505484"/>
              <a:ext cx="38112" cy="43162"/>
            </a:xfrm>
            <a:custGeom>
              <a:avLst/>
              <a:gdLst/>
              <a:ahLst/>
              <a:cxnLst/>
              <a:rect l="l" t="t" r="r" b="b"/>
              <a:pathLst>
                <a:path w="2785" h="3154" fill="none" extrusionOk="0">
                  <a:moveTo>
                    <a:pt x="2785" y="701"/>
                  </a:moveTo>
                  <a:cubicBezTo>
                    <a:pt x="2785" y="701"/>
                    <a:pt x="148" y="0"/>
                    <a:pt x="0" y="3153"/>
                  </a:cubicBez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8;p60"/>
            <p:cNvSpPr/>
            <p:nvPr/>
          </p:nvSpPr>
          <p:spPr>
            <a:xfrm>
              <a:off x="4328080" y="3462830"/>
              <a:ext cx="40384" cy="54274"/>
            </a:xfrm>
            <a:custGeom>
              <a:avLst/>
              <a:gdLst/>
              <a:ahLst/>
              <a:cxnLst/>
              <a:rect l="l" t="t" r="r" b="b"/>
              <a:pathLst>
                <a:path w="2951" h="3966" extrusionOk="0">
                  <a:moveTo>
                    <a:pt x="2951" y="1"/>
                  </a:moveTo>
                  <a:lnTo>
                    <a:pt x="0" y="1199"/>
                  </a:lnTo>
                  <a:lnTo>
                    <a:pt x="1586" y="3965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9;p60"/>
            <p:cNvSpPr/>
            <p:nvPr/>
          </p:nvSpPr>
          <p:spPr>
            <a:xfrm>
              <a:off x="4724502" y="3464855"/>
              <a:ext cx="49484" cy="52249"/>
            </a:xfrm>
            <a:custGeom>
              <a:avLst/>
              <a:gdLst/>
              <a:ahLst/>
              <a:cxnLst/>
              <a:rect l="l" t="t" r="r" b="b"/>
              <a:pathLst>
                <a:path w="3616" h="3818" extrusionOk="0">
                  <a:moveTo>
                    <a:pt x="1" y="0"/>
                  </a:moveTo>
                  <a:lnTo>
                    <a:pt x="2048" y="3817"/>
                  </a:lnTo>
                  <a:lnTo>
                    <a:pt x="3615" y="1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80;p60"/>
            <p:cNvSpPr/>
            <p:nvPr/>
          </p:nvSpPr>
          <p:spPr>
            <a:xfrm>
              <a:off x="4411103" y="3514749"/>
              <a:ext cx="97162" cy="57572"/>
            </a:xfrm>
            <a:custGeom>
              <a:avLst/>
              <a:gdLst/>
              <a:ahLst/>
              <a:cxnLst/>
              <a:rect l="l" t="t" r="r" b="b"/>
              <a:pathLst>
                <a:path w="7100" h="4207" extrusionOk="0">
                  <a:moveTo>
                    <a:pt x="3273" y="1"/>
                  </a:moveTo>
                  <a:cubicBezTo>
                    <a:pt x="1318" y="1"/>
                    <a:pt x="0" y="1333"/>
                    <a:pt x="0" y="1333"/>
                  </a:cubicBezTo>
                  <a:cubicBezTo>
                    <a:pt x="0" y="1333"/>
                    <a:pt x="314" y="3528"/>
                    <a:pt x="3190" y="4081"/>
                  </a:cubicBezTo>
                  <a:cubicBezTo>
                    <a:pt x="3652" y="4169"/>
                    <a:pt x="4066" y="4206"/>
                    <a:pt x="4436" y="4206"/>
                  </a:cubicBezTo>
                  <a:cubicBezTo>
                    <a:pt x="6383" y="4206"/>
                    <a:pt x="7100" y="3177"/>
                    <a:pt x="7100" y="3177"/>
                  </a:cubicBezTo>
                  <a:cubicBezTo>
                    <a:pt x="7100" y="3177"/>
                    <a:pt x="6473" y="540"/>
                    <a:pt x="4094" y="79"/>
                  </a:cubicBezTo>
                  <a:cubicBezTo>
                    <a:pt x="3810" y="25"/>
                    <a:pt x="3536" y="1"/>
                    <a:pt x="3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81;p60"/>
            <p:cNvSpPr/>
            <p:nvPr/>
          </p:nvSpPr>
          <p:spPr>
            <a:xfrm>
              <a:off x="4423720" y="3510219"/>
              <a:ext cx="71927" cy="66235"/>
            </a:xfrm>
            <a:custGeom>
              <a:avLst/>
              <a:gdLst/>
              <a:ahLst/>
              <a:cxnLst/>
              <a:rect l="l" t="t" r="r" b="b"/>
              <a:pathLst>
                <a:path w="5256" h="4840" extrusionOk="0">
                  <a:moveTo>
                    <a:pt x="2636" y="1"/>
                  </a:moveTo>
                  <a:cubicBezTo>
                    <a:pt x="1498" y="1"/>
                    <a:pt x="487" y="799"/>
                    <a:pt x="258" y="1959"/>
                  </a:cubicBezTo>
                  <a:cubicBezTo>
                    <a:pt x="0" y="3287"/>
                    <a:pt x="867" y="4541"/>
                    <a:pt x="2176" y="4799"/>
                  </a:cubicBezTo>
                  <a:cubicBezTo>
                    <a:pt x="2325" y="4826"/>
                    <a:pt x="2474" y="4840"/>
                    <a:pt x="2621" y="4840"/>
                  </a:cubicBezTo>
                  <a:cubicBezTo>
                    <a:pt x="3762" y="4840"/>
                    <a:pt x="4785" y="4041"/>
                    <a:pt x="4997" y="2881"/>
                  </a:cubicBezTo>
                  <a:cubicBezTo>
                    <a:pt x="5256" y="1572"/>
                    <a:pt x="4389" y="300"/>
                    <a:pt x="3080" y="41"/>
                  </a:cubicBezTo>
                  <a:cubicBezTo>
                    <a:pt x="2931" y="14"/>
                    <a:pt x="2782" y="1"/>
                    <a:pt x="26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82;p60"/>
            <p:cNvSpPr/>
            <p:nvPr/>
          </p:nvSpPr>
          <p:spPr>
            <a:xfrm>
              <a:off x="4582691" y="3514749"/>
              <a:ext cx="97162" cy="57572"/>
            </a:xfrm>
            <a:custGeom>
              <a:avLst/>
              <a:gdLst/>
              <a:ahLst/>
              <a:cxnLst/>
              <a:rect l="l" t="t" r="r" b="b"/>
              <a:pathLst>
                <a:path w="7100" h="4207" extrusionOk="0">
                  <a:moveTo>
                    <a:pt x="3822" y="1"/>
                  </a:moveTo>
                  <a:cubicBezTo>
                    <a:pt x="3561" y="1"/>
                    <a:pt x="3288" y="25"/>
                    <a:pt x="3006" y="79"/>
                  </a:cubicBezTo>
                  <a:cubicBezTo>
                    <a:pt x="627" y="540"/>
                    <a:pt x="0" y="3177"/>
                    <a:pt x="0" y="3177"/>
                  </a:cubicBezTo>
                  <a:cubicBezTo>
                    <a:pt x="0" y="3177"/>
                    <a:pt x="704" y="4206"/>
                    <a:pt x="2647" y="4206"/>
                  </a:cubicBezTo>
                  <a:cubicBezTo>
                    <a:pt x="3016" y="4206"/>
                    <a:pt x="3429" y="4169"/>
                    <a:pt x="3891" y="4081"/>
                  </a:cubicBezTo>
                  <a:cubicBezTo>
                    <a:pt x="6786" y="3528"/>
                    <a:pt x="7100" y="1333"/>
                    <a:pt x="7100" y="1333"/>
                  </a:cubicBezTo>
                  <a:cubicBezTo>
                    <a:pt x="7100" y="1333"/>
                    <a:pt x="5767" y="1"/>
                    <a:pt x="3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83;p60"/>
            <p:cNvSpPr/>
            <p:nvPr/>
          </p:nvSpPr>
          <p:spPr>
            <a:xfrm>
              <a:off x="4595062" y="3510219"/>
              <a:ext cx="71927" cy="66235"/>
            </a:xfrm>
            <a:custGeom>
              <a:avLst/>
              <a:gdLst/>
              <a:ahLst/>
              <a:cxnLst/>
              <a:rect l="l" t="t" r="r" b="b"/>
              <a:pathLst>
                <a:path w="5256" h="4840" extrusionOk="0">
                  <a:moveTo>
                    <a:pt x="2621" y="1"/>
                  </a:moveTo>
                  <a:cubicBezTo>
                    <a:pt x="2474" y="1"/>
                    <a:pt x="2325" y="14"/>
                    <a:pt x="2176" y="41"/>
                  </a:cubicBezTo>
                  <a:cubicBezTo>
                    <a:pt x="867" y="300"/>
                    <a:pt x="0" y="1572"/>
                    <a:pt x="258" y="2881"/>
                  </a:cubicBezTo>
                  <a:cubicBezTo>
                    <a:pt x="487" y="4041"/>
                    <a:pt x="1498" y="4840"/>
                    <a:pt x="2636" y="4840"/>
                  </a:cubicBezTo>
                  <a:cubicBezTo>
                    <a:pt x="2782" y="4840"/>
                    <a:pt x="2930" y="4826"/>
                    <a:pt x="3080" y="4799"/>
                  </a:cubicBezTo>
                  <a:cubicBezTo>
                    <a:pt x="4407" y="4541"/>
                    <a:pt x="5256" y="3287"/>
                    <a:pt x="5016" y="1959"/>
                  </a:cubicBezTo>
                  <a:cubicBezTo>
                    <a:pt x="4787" y="799"/>
                    <a:pt x="3762" y="1"/>
                    <a:pt x="2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84;p60"/>
            <p:cNvSpPr/>
            <p:nvPr/>
          </p:nvSpPr>
          <p:spPr>
            <a:xfrm>
              <a:off x="4543581" y="3596828"/>
              <a:ext cx="11865" cy="13890"/>
            </a:xfrm>
            <a:custGeom>
              <a:avLst/>
              <a:gdLst/>
              <a:ahLst/>
              <a:cxnLst/>
              <a:rect l="l" t="t" r="r" b="b"/>
              <a:pathLst>
                <a:path w="867" h="1015" fill="none" extrusionOk="0">
                  <a:moveTo>
                    <a:pt x="0" y="1"/>
                  </a:moveTo>
                  <a:lnTo>
                    <a:pt x="0" y="996"/>
                  </a:lnTo>
                  <a:lnTo>
                    <a:pt x="867" y="1015"/>
                  </a:ln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85;p60"/>
            <p:cNvSpPr/>
            <p:nvPr/>
          </p:nvSpPr>
          <p:spPr>
            <a:xfrm>
              <a:off x="4348265" y="3440633"/>
              <a:ext cx="191806" cy="191793"/>
            </a:xfrm>
            <a:custGeom>
              <a:avLst/>
              <a:gdLst/>
              <a:ahLst/>
              <a:cxnLst/>
              <a:rect l="l" t="t" r="r" b="b"/>
              <a:pathLst>
                <a:path w="14016" h="14015" fill="none" extrusionOk="0">
                  <a:moveTo>
                    <a:pt x="14015" y="7007"/>
                  </a:moveTo>
                  <a:cubicBezTo>
                    <a:pt x="14015" y="10880"/>
                    <a:pt x="10880" y="14015"/>
                    <a:pt x="7008" y="14015"/>
                  </a:cubicBezTo>
                  <a:cubicBezTo>
                    <a:pt x="3135" y="14015"/>
                    <a:pt x="0" y="10880"/>
                    <a:pt x="0" y="7007"/>
                  </a:cubicBezTo>
                  <a:cubicBezTo>
                    <a:pt x="0" y="3135"/>
                    <a:pt x="3135" y="0"/>
                    <a:pt x="7008" y="0"/>
                  </a:cubicBezTo>
                  <a:cubicBezTo>
                    <a:pt x="10880" y="0"/>
                    <a:pt x="14015" y="3135"/>
                    <a:pt x="14015" y="7007"/>
                  </a:cubicBezTo>
                  <a:close/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86;p60"/>
            <p:cNvSpPr/>
            <p:nvPr/>
          </p:nvSpPr>
          <p:spPr>
            <a:xfrm>
              <a:off x="4561740" y="3440633"/>
              <a:ext cx="191560" cy="191793"/>
            </a:xfrm>
            <a:custGeom>
              <a:avLst/>
              <a:gdLst/>
              <a:ahLst/>
              <a:cxnLst/>
              <a:rect l="l" t="t" r="r" b="b"/>
              <a:pathLst>
                <a:path w="13998" h="14015" fill="none" extrusionOk="0">
                  <a:moveTo>
                    <a:pt x="13997" y="7007"/>
                  </a:moveTo>
                  <a:cubicBezTo>
                    <a:pt x="13997" y="10880"/>
                    <a:pt x="10862" y="14015"/>
                    <a:pt x="7008" y="14015"/>
                  </a:cubicBezTo>
                  <a:cubicBezTo>
                    <a:pt x="3136" y="14015"/>
                    <a:pt x="1" y="10880"/>
                    <a:pt x="1" y="7007"/>
                  </a:cubicBezTo>
                  <a:cubicBezTo>
                    <a:pt x="1" y="3135"/>
                    <a:pt x="3136" y="0"/>
                    <a:pt x="7008" y="0"/>
                  </a:cubicBezTo>
                  <a:cubicBezTo>
                    <a:pt x="10862" y="0"/>
                    <a:pt x="13997" y="3135"/>
                    <a:pt x="13997" y="7007"/>
                  </a:cubicBezTo>
                  <a:close/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87;p60"/>
            <p:cNvSpPr/>
            <p:nvPr/>
          </p:nvSpPr>
          <p:spPr>
            <a:xfrm>
              <a:off x="4540051" y="3526682"/>
              <a:ext cx="21704" cy="9853"/>
            </a:xfrm>
            <a:custGeom>
              <a:avLst/>
              <a:gdLst/>
              <a:ahLst/>
              <a:cxnLst/>
              <a:rect l="l" t="t" r="r" b="b"/>
              <a:pathLst>
                <a:path w="1586" h="720" fill="none" extrusionOk="0">
                  <a:moveTo>
                    <a:pt x="0" y="719"/>
                  </a:moveTo>
                  <a:cubicBezTo>
                    <a:pt x="0" y="719"/>
                    <a:pt x="609" y="0"/>
                    <a:pt x="1586" y="719"/>
                  </a:cubicBezTo>
                </a:path>
              </a:pathLst>
            </a:custGeom>
            <a:noFill/>
            <a:ln w="8300" cap="flat" cmpd="sng">
              <a:solidFill>
                <a:srgbClr val="FB4A0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88;p60"/>
            <p:cNvSpPr/>
            <p:nvPr/>
          </p:nvSpPr>
          <p:spPr>
            <a:xfrm>
              <a:off x="4414374" y="3463596"/>
              <a:ext cx="84052" cy="24482"/>
            </a:xfrm>
            <a:custGeom>
              <a:avLst/>
              <a:gdLst/>
              <a:ahLst/>
              <a:cxnLst/>
              <a:rect l="l" t="t" r="r" b="b"/>
              <a:pathLst>
                <a:path w="6142" h="1789" fill="none" extrusionOk="0">
                  <a:moveTo>
                    <a:pt x="1" y="1346"/>
                  </a:moveTo>
                  <a:cubicBezTo>
                    <a:pt x="1" y="1346"/>
                    <a:pt x="2896" y="0"/>
                    <a:pt x="6141" y="1789"/>
                  </a:cubicBezTo>
                </a:path>
              </a:pathLst>
            </a:custGeom>
            <a:solidFill>
              <a:schemeClr val="accent6"/>
            </a:solidFill>
            <a:ln w="11975" cap="flat" cmpd="sng">
              <a:solidFill>
                <a:schemeClr val="accent6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89;p60"/>
            <p:cNvSpPr/>
            <p:nvPr/>
          </p:nvSpPr>
          <p:spPr>
            <a:xfrm>
              <a:off x="4600098" y="3463596"/>
              <a:ext cx="83792" cy="24482"/>
            </a:xfrm>
            <a:custGeom>
              <a:avLst/>
              <a:gdLst/>
              <a:ahLst/>
              <a:cxnLst/>
              <a:rect l="l" t="t" r="r" b="b"/>
              <a:pathLst>
                <a:path w="6123" h="1789" fill="none" extrusionOk="0">
                  <a:moveTo>
                    <a:pt x="6123" y="1346"/>
                  </a:moveTo>
                  <a:cubicBezTo>
                    <a:pt x="6123" y="1346"/>
                    <a:pt x="3228" y="0"/>
                    <a:pt x="1" y="1789"/>
                  </a:cubicBezTo>
                </a:path>
              </a:pathLst>
            </a:custGeom>
            <a:solidFill>
              <a:schemeClr val="accent6"/>
            </a:solidFill>
            <a:ln w="11975" cap="flat" cmpd="sng">
              <a:solidFill>
                <a:schemeClr val="accent6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90;p60"/>
            <p:cNvSpPr/>
            <p:nvPr/>
          </p:nvSpPr>
          <p:spPr>
            <a:xfrm>
              <a:off x="4511779" y="3630643"/>
              <a:ext cx="73706" cy="18187"/>
            </a:xfrm>
            <a:custGeom>
              <a:avLst/>
              <a:gdLst/>
              <a:ahLst/>
              <a:cxnLst/>
              <a:rect l="l" t="t" r="r" b="b"/>
              <a:pathLst>
                <a:path w="5386" h="1329" fill="none" extrusionOk="0">
                  <a:moveTo>
                    <a:pt x="1" y="1"/>
                  </a:moveTo>
                  <a:cubicBezTo>
                    <a:pt x="1" y="1"/>
                    <a:pt x="2343" y="1328"/>
                    <a:pt x="5385" y="1"/>
                  </a:cubicBezTo>
                </a:path>
              </a:pathLst>
            </a:custGeom>
            <a:noFill/>
            <a:ln w="6000" cap="rnd" cmpd="sng">
              <a:solidFill>
                <a:srgbClr val="EE8D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91;p60">
            <a:hlinkClick r:id="rId6" action="ppaction://hlinksldjump"/>
          </p:cNvPr>
          <p:cNvSpPr/>
          <p:nvPr/>
        </p:nvSpPr>
        <p:spPr>
          <a:xfrm>
            <a:off x="6126197" y="1935252"/>
            <a:ext cx="1459062" cy="632928"/>
          </a:xfrm>
          <a:custGeom>
            <a:avLst/>
            <a:gdLst/>
            <a:ahLst/>
            <a:cxnLst/>
            <a:rect l="l" t="t" r="r" b="b"/>
            <a:pathLst>
              <a:path w="60164" h="44416" extrusionOk="0">
                <a:moveTo>
                  <a:pt x="6325" y="1"/>
                </a:moveTo>
                <a:cubicBezTo>
                  <a:pt x="2805" y="1"/>
                  <a:pt x="0" y="2860"/>
                  <a:pt x="0" y="6325"/>
                </a:cubicBezTo>
                <a:lnTo>
                  <a:pt x="0" y="32832"/>
                </a:lnTo>
                <a:cubicBezTo>
                  <a:pt x="0" y="36352"/>
                  <a:pt x="2805" y="39156"/>
                  <a:pt x="6325" y="39156"/>
                </a:cubicBezTo>
                <a:lnTo>
                  <a:pt x="25738" y="39156"/>
                </a:lnTo>
                <a:lnTo>
                  <a:pt x="28652" y="43556"/>
                </a:lnTo>
                <a:cubicBezTo>
                  <a:pt x="29033" y="44127"/>
                  <a:pt x="29655" y="44415"/>
                  <a:pt x="30273" y="44415"/>
                </a:cubicBezTo>
                <a:cubicBezTo>
                  <a:pt x="30906" y="44415"/>
                  <a:pt x="31535" y="44113"/>
                  <a:pt x="31897" y="43501"/>
                </a:cubicBezTo>
                <a:lnTo>
                  <a:pt x="34592" y="39156"/>
                </a:lnTo>
                <a:lnTo>
                  <a:pt x="53840" y="39156"/>
                </a:lnTo>
                <a:cubicBezTo>
                  <a:pt x="57304" y="39156"/>
                  <a:pt x="60164" y="36352"/>
                  <a:pt x="60164" y="32832"/>
                </a:cubicBezTo>
                <a:lnTo>
                  <a:pt x="60164" y="6325"/>
                </a:lnTo>
                <a:cubicBezTo>
                  <a:pt x="60164" y="2860"/>
                  <a:pt x="57304" y="1"/>
                  <a:pt x="53840" y="1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Go Ahead!</a:t>
            </a:r>
            <a:endParaRPr sz="1800" b="1" dirty="0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50589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1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C/C</a:t>
            </a:r>
          </a:p>
        </p:txBody>
      </p:sp>
      <p:sp>
        <p:nvSpPr>
          <p:cNvPr id="11" name="Google Shape;1302;p62"/>
          <p:cNvSpPr txBox="1">
            <a:spLocks/>
          </p:cNvSpPr>
          <p:nvPr/>
        </p:nvSpPr>
        <p:spPr>
          <a:xfrm>
            <a:off x="2774735" y="1387641"/>
            <a:ext cx="3447163" cy="1906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 i="0" u="none" strike="noStrike" cap="non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algn="ctr"/>
            <a:r>
              <a:rPr lang="en-US" dirty="0">
                <a:solidFill>
                  <a:srgbClr val="00B050"/>
                </a:solidFill>
              </a:rPr>
              <a:t>It's appreciated that you're here.</a:t>
            </a:r>
            <a:endParaRPr lang="fr-FR" sz="2000" dirty="0">
              <a:solidFill>
                <a:srgbClr val="00B050"/>
              </a:solidFill>
            </a:endParaRPr>
          </a:p>
          <a:p>
            <a:pPr algn="ctr"/>
            <a:r>
              <a:rPr lang="fr-FR" sz="20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30" y="2644906"/>
            <a:ext cx="5338536" cy="15237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32325" y="415705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00B050"/>
                </a:solidFill>
              </a:rPr>
              <a:t>😊</a:t>
            </a:r>
            <a:endParaRPr lang="fr-FR" sz="2000" b="1" dirty="0">
              <a:solidFill>
                <a:srgbClr val="00B05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5301" y="112841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FF0000"/>
                </a:solidFill>
              </a:rPr>
              <a:t>😊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86829" y="409550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00B0F0"/>
                </a:solidFill>
              </a:rPr>
              <a:t>😊</a:t>
            </a:r>
            <a:endParaRPr lang="fr-FR" sz="2000" b="1" dirty="0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32325" y="12207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000" b="1" dirty="0">
                <a:solidFill>
                  <a:srgbClr val="FFC000"/>
                </a:solidFill>
              </a:rPr>
              <a:t>😊</a:t>
            </a:r>
            <a:endParaRPr lang="fr-F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6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accent4"/>
                </a:solidFill>
              </a:rPr>
              <a:t>Contents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rgbClr val="00B050"/>
                </a:solidFill>
              </a:rPr>
              <a:t>This</a:t>
            </a:r>
            <a:r>
              <a:rPr lang="en" dirty="0">
                <a:solidFill>
                  <a:schemeClr val="accent3"/>
                </a:solidFill>
              </a:rPr>
              <a:t> </a:t>
            </a:r>
            <a:r>
              <a:rPr lang="en" dirty="0">
                <a:solidFill>
                  <a:schemeClr val="accent4"/>
                </a:solidFill>
              </a:rPr>
              <a:t>Workshop</a:t>
            </a:r>
            <a:endParaRPr dirty="0"/>
          </a:p>
        </p:txBody>
      </p:sp>
      <p:sp>
        <p:nvSpPr>
          <p:cNvPr id="1303" name="Google Shape;1303;p62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574275" y="1147005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Overview</a:t>
            </a:r>
            <a:endParaRPr dirty="0"/>
          </a:p>
        </p:txBody>
      </p:sp>
      <p:sp>
        <p:nvSpPr>
          <p:cNvPr id="1304" name="Google Shape;1304;p62">
            <a:hlinkClick r:id="rId4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1574275" y="1996653"/>
            <a:ext cx="6246300" cy="3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Installaing </a:t>
            </a:r>
            <a:r>
              <a:rPr lang="en" dirty="0">
                <a:sym typeface="Wingdings" panose="05000000000000000000" pitchFamily="2" charset="2"/>
              </a:rPr>
              <a:t> Get Started</a:t>
            </a:r>
            <a:endParaRPr dirty="0"/>
          </a:p>
        </p:txBody>
      </p:sp>
      <p:sp>
        <p:nvSpPr>
          <p:cNvPr id="1305" name="Google Shape;1305;p62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574275" y="2836860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Workshop </a:t>
            </a:r>
            <a:endParaRPr dirty="0"/>
          </a:p>
        </p:txBody>
      </p:sp>
      <p:sp>
        <p:nvSpPr>
          <p:cNvPr id="1306" name="Google Shape;1306;p62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1574275" y="3624551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QA  </a:t>
            </a:r>
            <a:r>
              <a:rPr lang="en" dirty="0">
                <a:sym typeface="Wingdings" panose="05000000000000000000" pitchFamily="2" charset="2"/>
              </a:rPr>
              <a:t>  Simple Competition</a:t>
            </a:r>
            <a:endParaRPr dirty="0"/>
          </a:p>
        </p:txBody>
      </p:sp>
      <p:sp>
        <p:nvSpPr>
          <p:cNvPr id="1307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2018533" y="1548473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VCS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Git           </a:t>
            </a:r>
            <a:r>
              <a:rPr lang="fr-FR" dirty="0" err="1">
                <a:solidFill>
                  <a:schemeClr val="accent6"/>
                </a:solidFill>
              </a:rPr>
              <a:t>GitHub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309" name="Google Shape;1309;p62">
            <a:hlinkClick r:id="" action="ppaction://noaction"/>
          </p:cNvPr>
          <p:cNvSpPr txBox="1">
            <a:spLocks noGrp="1"/>
          </p:cNvSpPr>
          <p:nvPr>
            <p:ph type="subTitle" idx="7"/>
          </p:nvPr>
        </p:nvSpPr>
        <p:spPr>
          <a:xfrm>
            <a:off x="2018486" y="3109048"/>
            <a:ext cx="6246300" cy="517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 err="1">
                <a:solidFill>
                  <a:schemeClr val="accent6"/>
                </a:solidFill>
              </a:rPr>
              <a:t>Create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your</a:t>
            </a:r>
            <a:r>
              <a:rPr lang="fr-FR" dirty="0">
                <a:solidFill>
                  <a:schemeClr val="accent6"/>
                </a:solidFill>
              </a:rPr>
              <a:t> Project on </a:t>
            </a:r>
            <a:r>
              <a:rPr lang="fr-FR" dirty="0" err="1">
                <a:solidFill>
                  <a:schemeClr val="accent6"/>
                </a:solidFill>
              </a:rPr>
              <a:t>github</a:t>
            </a:r>
            <a:endParaRPr lang="fr-FR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6"/>
                </a:solidFill>
              </a:rPr>
              <a:t>Collaborative Project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310" name="Google Shape;1310;p62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2018486" y="4173666"/>
            <a:ext cx="62463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chemeClr val="accent6"/>
                </a:solidFill>
              </a:rPr>
              <a:t>Questions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400" dirty="0">
                <a:solidFill>
                  <a:schemeClr val="accent6"/>
                </a:solidFill>
              </a:rPr>
              <a:t>Tools for team </a:t>
            </a:r>
            <a:r>
              <a:rPr lang="fr-FR" sz="1400" dirty="0" err="1">
                <a:solidFill>
                  <a:schemeClr val="accent6"/>
                </a:solidFill>
              </a:rPr>
              <a:t>working</a:t>
            </a:r>
            <a:endParaRPr lang="fr-FR" sz="1400" dirty="0">
              <a:solidFill>
                <a:schemeClr val="accent6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r-FR" sz="1400" dirty="0" err="1">
                <a:solidFill>
                  <a:schemeClr val="accent6"/>
                </a:solidFill>
              </a:rPr>
              <a:t>Refresh</a:t>
            </a:r>
            <a:r>
              <a:rPr lang="fr-FR" sz="1400" dirty="0">
                <a:solidFill>
                  <a:schemeClr val="accent6"/>
                </a:solidFill>
              </a:rPr>
              <a:t> </a:t>
            </a:r>
            <a:r>
              <a:rPr lang="fr-FR" sz="1400" dirty="0" err="1">
                <a:solidFill>
                  <a:schemeClr val="accent6"/>
                </a:solidFill>
              </a:rPr>
              <a:t>Your</a:t>
            </a:r>
            <a:r>
              <a:rPr lang="fr-FR" sz="1400" dirty="0">
                <a:solidFill>
                  <a:schemeClr val="accent6"/>
                </a:solidFill>
              </a:rPr>
              <a:t> Memory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dirty="0">
              <a:solidFill>
                <a:schemeClr val="accent6"/>
              </a:solidFill>
            </a:endParaRPr>
          </a:p>
        </p:txBody>
      </p:sp>
      <p:sp>
        <p:nvSpPr>
          <p:cNvPr id="1311" name="Google Shape;1311;p62"/>
          <p:cNvSpPr/>
          <p:nvPr/>
        </p:nvSpPr>
        <p:spPr>
          <a:xfrm>
            <a:off x="1432725" y="1229647"/>
            <a:ext cx="104100" cy="104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62"/>
          <p:cNvSpPr/>
          <p:nvPr/>
        </p:nvSpPr>
        <p:spPr>
          <a:xfrm>
            <a:off x="1432725" y="2112595"/>
            <a:ext cx="104100" cy="10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62"/>
          <p:cNvSpPr/>
          <p:nvPr/>
        </p:nvSpPr>
        <p:spPr>
          <a:xfrm>
            <a:off x="1432725" y="2946514"/>
            <a:ext cx="104100" cy="10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62"/>
          <p:cNvSpPr/>
          <p:nvPr/>
        </p:nvSpPr>
        <p:spPr>
          <a:xfrm>
            <a:off x="1432725" y="3723401"/>
            <a:ext cx="104100" cy="10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2">
            <a:hlinkClick r:id="" action="ppaction://noaction"/>
          </p:cNvPr>
          <p:cNvSpPr/>
          <p:nvPr/>
        </p:nvSpPr>
        <p:spPr>
          <a:xfrm rot="5400000">
            <a:off x="8031775" y="3021955"/>
            <a:ext cx="1163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62">
            <a:hlinkClick r:id="" action="ppaction://noaction"/>
          </p:cNvPr>
          <p:cNvSpPr/>
          <p:nvPr/>
        </p:nvSpPr>
        <p:spPr>
          <a:xfrm rot="5400000">
            <a:off x="7971757" y="1800066"/>
            <a:ext cx="1283645" cy="594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62">
            <a:hlinkClick r:id="" action="ppaction://noaction"/>
          </p:cNvPr>
          <p:cNvSpPr/>
          <p:nvPr/>
        </p:nvSpPr>
        <p:spPr>
          <a:xfrm rot="5400000">
            <a:off x="7956549" y="4254090"/>
            <a:ext cx="1314060" cy="5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62">
            <a:hlinkClick r:id="rId3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62">
            <a:hlinkClick r:id="rId3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62">
            <a:hlinkClick r:id="rId4" action="ppaction://hlinksldjump"/>
          </p:cNvPr>
          <p:cNvSpPr txBox="1"/>
          <p:nvPr/>
        </p:nvSpPr>
        <p:spPr>
          <a:xfrm>
            <a:off x="8264833" y="17594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1" name="Google Shape;1321;p62">
            <a:hlinkClick r:id="" action="ppaction://noaction"/>
          </p:cNvPr>
          <p:cNvSpPr txBox="1"/>
          <p:nvPr/>
        </p:nvSpPr>
        <p:spPr>
          <a:xfrm>
            <a:off x="8264833" y="29633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2" name="Google Shape;1322;p62">
            <a:hlinkClick r:id="" action="ppaction://noaction"/>
          </p:cNvPr>
          <p:cNvSpPr txBox="1"/>
          <p:nvPr/>
        </p:nvSpPr>
        <p:spPr>
          <a:xfrm>
            <a:off x="8264833" y="416724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3" name="Google Shape;1323;p6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6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5" name="Google Shape;1325;p62"/>
          <p:cNvGrpSpPr/>
          <p:nvPr/>
        </p:nvGrpSpPr>
        <p:grpSpPr>
          <a:xfrm>
            <a:off x="7279346" y="696541"/>
            <a:ext cx="195284" cy="195284"/>
            <a:chOff x="5660400" y="238125"/>
            <a:chExt cx="481825" cy="481825"/>
          </a:xfrm>
        </p:grpSpPr>
        <p:sp>
          <p:nvSpPr>
            <p:cNvPr id="1326" name="Google Shape;1326;p6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28" name="Google Shape;1328;p62">
            <a:hlinkClick r:id="rId5" action="ppaction://hlinksldjump"/>
          </p:cNvPr>
          <p:cNvSpPr/>
          <p:nvPr/>
        </p:nvSpPr>
        <p:spPr>
          <a:xfrm>
            <a:off x="7278650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Double flèche horizontale 1"/>
          <p:cNvSpPr/>
          <p:nvPr/>
        </p:nvSpPr>
        <p:spPr>
          <a:xfrm>
            <a:off x="2743200" y="1754654"/>
            <a:ext cx="310718" cy="13748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Google Shape;1307;p62">
            <a:hlinkClick r:id="rId3" action="ppaction://hlinksldjump"/>
          </p:cNvPr>
          <p:cNvSpPr txBox="1">
            <a:spLocks/>
          </p:cNvSpPr>
          <p:nvPr/>
        </p:nvSpPr>
        <p:spPr>
          <a:xfrm>
            <a:off x="2018533" y="2021929"/>
            <a:ext cx="4712483" cy="1110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6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>
                <a:solidFill>
                  <a:schemeClr val="accent6"/>
                </a:solidFill>
              </a:rPr>
              <a:t>Installing</a:t>
            </a:r>
            <a:r>
              <a:rPr lang="fr-FR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err="1">
                <a:solidFill>
                  <a:schemeClr val="accent6"/>
                </a:solidFill>
              </a:rPr>
              <a:t>Get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started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with</a:t>
            </a:r>
            <a:r>
              <a:rPr lang="fr-FR" dirty="0">
                <a:solidFill>
                  <a:schemeClr val="accent6"/>
                </a:solidFill>
              </a:rPr>
              <a:t> Git </a:t>
            </a:r>
            <a:r>
              <a:rPr lang="fr-FR" dirty="0" err="1">
                <a:solidFill>
                  <a:schemeClr val="accent6"/>
                </a:solidFill>
              </a:rPr>
              <a:t>Bash</a:t>
            </a:r>
            <a:r>
              <a:rPr lang="fr-FR" dirty="0">
                <a:solidFill>
                  <a:schemeClr val="accent6"/>
                </a:solidFill>
              </a:rPr>
              <a:t> and Git Desktop</a:t>
            </a: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2898559" y="1603150"/>
            <a:ext cx="4478041" cy="746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 flipV="1">
            <a:off x="3928504" y="1845152"/>
            <a:ext cx="3448096" cy="1230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6267635" y="2714840"/>
            <a:ext cx="1108965" cy="27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 flipV="1">
            <a:off x="3355759" y="2499466"/>
            <a:ext cx="4020841" cy="2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V="1">
            <a:off x="5220070" y="3259382"/>
            <a:ext cx="2138774" cy="1647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 flipV="1">
            <a:off x="4374774" y="3481454"/>
            <a:ext cx="2984070" cy="20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3292475" y="4008219"/>
            <a:ext cx="4084125" cy="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4374774" y="4236373"/>
            <a:ext cx="2984070" cy="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31763" y="1486343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6 min</a:t>
            </a:r>
          </a:p>
        </p:txBody>
      </p:sp>
      <p:sp>
        <p:nvSpPr>
          <p:cNvPr id="63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21092" y="1729707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14 min</a:t>
            </a:r>
          </a:p>
        </p:txBody>
      </p:sp>
      <p:sp>
        <p:nvSpPr>
          <p:cNvPr id="64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31994" y="2394275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20 min</a:t>
            </a:r>
          </a:p>
        </p:txBody>
      </p:sp>
      <p:sp>
        <p:nvSpPr>
          <p:cNvPr id="65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27953" y="2602038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20 min</a:t>
            </a:r>
          </a:p>
        </p:txBody>
      </p:sp>
      <p:sp>
        <p:nvSpPr>
          <p:cNvPr id="66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21046" y="3154557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25 min</a:t>
            </a:r>
          </a:p>
        </p:txBody>
      </p:sp>
      <p:sp>
        <p:nvSpPr>
          <p:cNvPr id="67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21093" y="3357000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25 min</a:t>
            </a:r>
          </a:p>
        </p:txBody>
      </p:sp>
      <p:sp>
        <p:nvSpPr>
          <p:cNvPr id="68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298553" y="4116185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10 min</a:t>
            </a:r>
          </a:p>
        </p:txBody>
      </p:sp>
      <p:sp>
        <p:nvSpPr>
          <p:cNvPr id="69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327953" y="4299081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10 min</a:t>
            </a:r>
          </a:p>
        </p:txBody>
      </p:sp>
      <p:cxnSp>
        <p:nvCxnSpPr>
          <p:cNvPr id="48" name="Connecteur droit 47"/>
          <p:cNvCxnSpPr/>
          <p:nvPr/>
        </p:nvCxnSpPr>
        <p:spPr>
          <a:xfrm>
            <a:off x="4211515" y="4433983"/>
            <a:ext cx="3165085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307;p62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rot="10800000" flipV="1">
            <a:off x="7292525" y="3898248"/>
            <a:ext cx="735477" cy="209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b="1" dirty="0">
                <a:solidFill>
                  <a:srgbClr val="002060"/>
                </a:solidFill>
              </a:rPr>
              <a:t>15 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0" build="p"/>
      <p:bldP spid="1304" grpId="0" build="p"/>
      <p:bldP spid="1305" grpId="0" build="p"/>
      <p:bldP spid="1306" grpId="0" build="p"/>
      <p:bldP spid="1307" grpId="0" uiExpand="1" build="p"/>
      <p:bldP spid="2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  <p:bldP spid="68" grpId="0" build="p"/>
      <p:bldP spid="69" grpId="0" build="p"/>
      <p:bldP spid="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5"/>
          <p:cNvSpPr txBox="1">
            <a:spLocks noGrp="1"/>
          </p:cNvSpPr>
          <p:nvPr>
            <p:ph type="title"/>
          </p:nvPr>
        </p:nvSpPr>
        <p:spPr>
          <a:xfrm>
            <a:off x="1541075" y="540426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VCS</a:t>
            </a:r>
            <a:endParaRPr dirty="0"/>
          </a:p>
        </p:txBody>
      </p:sp>
      <p:sp>
        <p:nvSpPr>
          <p:cNvPr id="1527" name="Google Shape;1527;p65"/>
          <p:cNvSpPr txBox="1">
            <a:spLocks noGrp="1"/>
          </p:cNvSpPr>
          <p:nvPr>
            <p:ph type="subTitle" idx="1"/>
          </p:nvPr>
        </p:nvSpPr>
        <p:spPr>
          <a:xfrm>
            <a:off x="703211" y="3326681"/>
            <a:ext cx="3982321" cy="1085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accent6"/>
                </a:solidFill>
              </a:rPr>
              <a:t>      Software tool that helps developers manage changes to their code over time. </a:t>
            </a:r>
          </a:p>
          <a:p>
            <a:pPr marL="0" lvl="0" indent="0"/>
            <a:r>
              <a:rPr lang="en-US" b="1" dirty="0">
                <a:solidFill>
                  <a:schemeClr val="accent6"/>
                </a:solidFill>
              </a:rPr>
              <a:t>      Manage branches and merges, and collaborate with other developers</a:t>
            </a:r>
            <a:endParaRPr b="1" dirty="0">
              <a:solidFill>
                <a:schemeClr val="accent6"/>
              </a:solidFill>
            </a:endParaRPr>
          </a:p>
        </p:txBody>
      </p:sp>
      <p:sp>
        <p:nvSpPr>
          <p:cNvPr id="1528" name="Google Shape;1528;p65"/>
          <p:cNvSpPr txBox="1">
            <a:spLocks noGrp="1"/>
          </p:cNvSpPr>
          <p:nvPr>
            <p:ph type="subTitle" idx="2"/>
          </p:nvPr>
        </p:nvSpPr>
        <p:spPr>
          <a:xfrm>
            <a:off x="472536" y="2134158"/>
            <a:ext cx="3680192" cy="5610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endParaRPr lang="en" dirty="0"/>
          </a:p>
          <a:p>
            <a:pPr marL="0" lvl="0" indent="0"/>
            <a:endParaRPr lang="en" dirty="0"/>
          </a:p>
          <a:p>
            <a:pPr marL="0" lvl="0" indent="0"/>
            <a:r>
              <a:rPr lang="en" dirty="0">
                <a:solidFill>
                  <a:srgbClr val="00B050"/>
                </a:solidFill>
              </a:rPr>
              <a:t>Solution : </a:t>
            </a:r>
          </a:p>
          <a:p>
            <a:pPr marL="0" lvl="0" indent="0"/>
            <a:endParaRPr lang="en" dirty="0"/>
          </a:p>
          <a:p>
            <a:pPr marL="0" lvl="0" indent="0"/>
            <a:r>
              <a:rPr lang="en" dirty="0"/>
              <a:t>VCS </a:t>
            </a:r>
            <a:r>
              <a:rPr lang="fr-FR" b="0" dirty="0"/>
              <a:t>stands for :  </a:t>
            </a:r>
          </a:p>
          <a:p>
            <a:pPr marL="0" lvl="0" indent="0"/>
            <a:r>
              <a:rPr lang="fr-FR" b="0" dirty="0"/>
              <a:t>         </a:t>
            </a:r>
            <a:r>
              <a:rPr lang="fr-FR" sz="2400" dirty="0"/>
              <a:t>v</a:t>
            </a:r>
            <a:r>
              <a:rPr lang="fr-FR" b="0" dirty="0"/>
              <a:t>ersion </a:t>
            </a:r>
            <a:r>
              <a:rPr lang="fr-FR" sz="2400" dirty="0"/>
              <a:t>c</a:t>
            </a:r>
            <a:r>
              <a:rPr lang="fr-FR" b="0" dirty="0"/>
              <a:t>ontrol </a:t>
            </a:r>
            <a:r>
              <a:rPr lang="fr-FR" sz="2400" dirty="0"/>
              <a:t>s</a:t>
            </a:r>
            <a:r>
              <a:rPr lang="fr-FR" b="0" dirty="0"/>
              <a:t>ystem</a:t>
            </a:r>
            <a:endParaRPr dirty="0"/>
          </a:p>
        </p:txBody>
      </p:sp>
      <p:sp>
        <p:nvSpPr>
          <p:cNvPr id="1646" name="Google Shape;1646;p65">
            <a:hlinkClick r:id="" action="ppaction://noaction"/>
          </p:cNvPr>
          <p:cNvSpPr/>
          <p:nvPr/>
        </p:nvSpPr>
        <p:spPr>
          <a:xfrm rot="5400000">
            <a:off x="7392625" y="2482400"/>
            <a:ext cx="24420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5">
            <a:hlinkClick r:id="" action="ppaction://noaction"/>
          </p:cNvPr>
          <p:cNvSpPr/>
          <p:nvPr/>
        </p:nvSpPr>
        <p:spPr>
          <a:xfrm rot="5400000">
            <a:off x="7971777" y="1899711"/>
            <a:ext cx="12837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65">
            <a:hlinkClick r:id="" action="ppaction://noaction"/>
          </p:cNvPr>
          <p:cNvSpPr/>
          <p:nvPr/>
        </p:nvSpPr>
        <p:spPr>
          <a:xfrm rot="5400000">
            <a:off x="7956627" y="4353677"/>
            <a:ext cx="13140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65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0" name="Google Shape;1650;p65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1" name="Google Shape;1651;p65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52" name="Google Shape;1652;p65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65">
            <a:hlinkClick r:id="rId5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55" name="Google Shape;1655;p65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1656" name="Google Shape;1656;p6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7" name="Google Shape;1657;p6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58" name="Google Shape;1658;p65">
            <a:hlinkClick r:id="rId6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65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65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92" y="1498245"/>
            <a:ext cx="3826775" cy="2180760"/>
          </a:xfrm>
          <a:prstGeom prst="rect">
            <a:avLst/>
          </a:prstGeom>
        </p:spPr>
      </p:pic>
      <p:sp>
        <p:nvSpPr>
          <p:cNvPr id="163" name="Google Shape;1527;p65"/>
          <p:cNvSpPr txBox="1">
            <a:spLocks/>
          </p:cNvSpPr>
          <p:nvPr/>
        </p:nvSpPr>
        <p:spPr>
          <a:xfrm>
            <a:off x="480289" y="1412302"/>
            <a:ext cx="3841577" cy="56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400" b="0" i="0" u="none" strike="noStrike" cap="non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/>
            <a:r>
              <a:rPr lang="en-US" b="1" dirty="0">
                <a:solidFill>
                  <a:srgbClr val="FF0000"/>
                </a:solidFill>
              </a:rPr>
              <a:t>Problem :  </a:t>
            </a:r>
          </a:p>
        </p:txBody>
      </p:sp>
      <p:grpSp>
        <p:nvGrpSpPr>
          <p:cNvPr id="164" name="Google Shape;10736;p147"/>
          <p:cNvGrpSpPr/>
          <p:nvPr/>
        </p:nvGrpSpPr>
        <p:grpSpPr>
          <a:xfrm>
            <a:off x="1541075" y="1576700"/>
            <a:ext cx="1021582" cy="251645"/>
            <a:chOff x="6742064" y="3750480"/>
            <a:chExt cx="399315" cy="344560"/>
          </a:xfrm>
          <a:solidFill>
            <a:srgbClr val="C00000"/>
          </a:solidFill>
        </p:grpSpPr>
        <p:sp>
          <p:nvSpPr>
            <p:cNvPr id="165" name="Google Shape;10737;p14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738;p14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0750;p147"/>
          <p:cNvGrpSpPr/>
          <p:nvPr/>
        </p:nvGrpSpPr>
        <p:grpSpPr>
          <a:xfrm>
            <a:off x="1735741" y="2047439"/>
            <a:ext cx="316125" cy="266915"/>
            <a:chOff x="8615101" y="3738687"/>
            <a:chExt cx="207573" cy="320956"/>
          </a:xfrm>
          <a:solidFill>
            <a:schemeClr val="accent2">
              <a:lumMod val="75000"/>
            </a:schemeClr>
          </a:solidFill>
        </p:grpSpPr>
        <p:sp>
          <p:nvSpPr>
            <p:cNvPr id="168" name="Google Shape;10751;p14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0752;p14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753;p14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" grpId="0" build="p"/>
      <p:bldP spid="1528" grpId="0" uiExpand="1" build="p"/>
      <p:bldP spid="1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6"/>
          <p:cNvSpPr txBox="1">
            <a:spLocks noGrp="1"/>
          </p:cNvSpPr>
          <p:nvPr>
            <p:ph type="title"/>
          </p:nvPr>
        </p:nvSpPr>
        <p:spPr>
          <a:xfrm>
            <a:off x="1541075" y="540426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CVS</a:t>
            </a:r>
            <a:endParaRPr dirty="0"/>
          </a:p>
        </p:txBody>
      </p:sp>
      <p:sp>
        <p:nvSpPr>
          <p:cNvPr id="1672" name="Google Shape;1672;p66">
            <a:hlinkClick r:id="" action="ppaction://noaction"/>
          </p:cNvPr>
          <p:cNvSpPr/>
          <p:nvPr/>
        </p:nvSpPr>
        <p:spPr>
          <a:xfrm rot="5400000">
            <a:off x="7392625" y="2482400"/>
            <a:ext cx="24420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66">
            <a:hlinkClick r:id="" action="ppaction://noaction"/>
          </p:cNvPr>
          <p:cNvSpPr/>
          <p:nvPr/>
        </p:nvSpPr>
        <p:spPr>
          <a:xfrm rot="5400000">
            <a:off x="7971777" y="1899711"/>
            <a:ext cx="12837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66">
            <a:hlinkClick r:id="" action="ppaction://noaction"/>
          </p:cNvPr>
          <p:cNvSpPr/>
          <p:nvPr/>
        </p:nvSpPr>
        <p:spPr>
          <a:xfrm rot="5400000">
            <a:off x="7956627" y="4353677"/>
            <a:ext cx="13140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66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6" name="Google Shape;1676;p66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7" name="Google Shape;1677;p66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8" name="Google Shape;1678;p66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66">
            <a:hlinkClick r:id="rId5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66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81" name="Google Shape;1681;p66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1682" name="Google Shape;1682;p66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84" name="Google Shape;1684;p66">
            <a:hlinkClick r:id="rId6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66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66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780750" y="1295937"/>
            <a:ext cx="942151" cy="421800"/>
          </a:xfrm>
        </p:spPr>
        <p:txBody>
          <a:bodyPr/>
          <a:lstStyle/>
          <a:p>
            <a:r>
              <a:rPr lang="fr-FR" sz="20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Git</a:t>
            </a:r>
            <a:endParaRPr lang="fr-FR" sz="18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9" name="Sous-titre 3"/>
          <p:cNvSpPr>
            <a:spLocks noGrp="1"/>
          </p:cNvSpPr>
          <p:nvPr>
            <p:ph type="subTitle" idx="1"/>
          </p:nvPr>
        </p:nvSpPr>
        <p:spPr>
          <a:xfrm>
            <a:off x="4164759" y="1295937"/>
            <a:ext cx="942151" cy="421800"/>
          </a:xfrm>
        </p:spPr>
        <p:txBody>
          <a:bodyPr/>
          <a:lstStyle/>
          <a:p>
            <a:r>
              <a:rPr lang="fr-FR" sz="1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SVN</a:t>
            </a:r>
          </a:p>
        </p:txBody>
      </p:sp>
      <p:sp>
        <p:nvSpPr>
          <p:cNvPr id="100" name="Sous-titre 3"/>
          <p:cNvSpPr>
            <a:spLocks noGrp="1"/>
          </p:cNvSpPr>
          <p:nvPr>
            <p:ph type="subTitle" idx="1"/>
          </p:nvPr>
        </p:nvSpPr>
        <p:spPr>
          <a:xfrm>
            <a:off x="6144175" y="1209573"/>
            <a:ext cx="1861372" cy="421800"/>
          </a:xfrm>
        </p:spPr>
        <p:txBody>
          <a:bodyPr/>
          <a:lstStyle/>
          <a:p>
            <a:r>
              <a:rPr lang="fr-FR" sz="1800" b="1" dirty="0" err="1">
                <a:solidFill>
                  <a:schemeClr val="accent6">
                    <a:lumMod val="90000"/>
                    <a:lumOff val="10000"/>
                  </a:schemeClr>
                </a:solidFill>
              </a:rPr>
              <a:t>Mercurial</a:t>
            </a:r>
            <a:endParaRPr lang="fr-FR" sz="18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8" r="15155"/>
          <a:stretch/>
        </p:blipFill>
        <p:spPr>
          <a:xfrm>
            <a:off x="1528043" y="1776508"/>
            <a:ext cx="1378707" cy="795242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3185" r="3898"/>
          <a:stretch/>
        </p:blipFill>
        <p:spPr>
          <a:xfrm>
            <a:off x="6008974" y="1717736"/>
            <a:ext cx="1640763" cy="85352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1" y="1878431"/>
            <a:ext cx="789888" cy="769901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cxnSp>
        <p:nvCxnSpPr>
          <p:cNvPr id="9" name="Connecteur droit 8"/>
          <p:cNvCxnSpPr/>
          <p:nvPr/>
        </p:nvCxnSpPr>
        <p:spPr>
          <a:xfrm>
            <a:off x="1823988" y="1689655"/>
            <a:ext cx="707971" cy="0"/>
          </a:xfrm>
          <a:prstGeom prst="line">
            <a:avLst/>
          </a:prstGeom>
          <a:ln>
            <a:solidFill>
              <a:schemeClr val="accent4"/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6" name="Connecteur droit 105"/>
          <p:cNvCxnSpPr/>
          <p:nvPr/>
        </p:nvCxnSpPr>
        <p:spPr>
          <a:xfrm>
            <a:off x="6237422" y="1603291"/>
            <a:ext cx="12708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108"/>
          <p:cNvCxnSpPr/>
          <p:nvPr/>
        </p:nvCxnSpPr>
        <p:spPr>
          <a:xfrm>
            <a:off x="4278396" y="1717737"/>
            <a:ext cx="707971" cy="0"/>
          </a:xfrm>
          <a:prstGeom prst="line">
            <a:avLst/>
          </a:prstGeom>
          <a:ln/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0" name="Google Shape;8571;p146"/>
          <p:cNvGrpSpPr/>
          <p:nvPr/>
        </p:nvGrpSpPr>
        <p:grpSpPr>
          <a:xfrm>
            <a:off x="4463980" y="3062914"/>
            <a:ext cx="3343480" cy="692452"/>
            <a:chOff x="4411970" y="4340222"/>
            <a:chExt cx="779467" cy="242683"/>
          </a:xfrm>
          <a:solidFill>
            <a:srgbClr val="00B050"/>
          </a:solidFill>
        </p:grpSpPr>
        <p:sp>
          <p:nvSpPr>
            <p:cNvPr id="181" name="Google Shape;8572;p14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8573;p14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8574;p14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Rectangle 25"/>
          <p:cNvSpPr/>
          <p:nvPr/>
        </p:nvSpPr>
        <p:spPr>
          <a:xfrm>
            <a:off x="5534684" y="3274621"/>
            <a:ext cx="2182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Branching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rgbClr val="FFFF00"/>
                </a:solidFill>
              </a:rPr>
              <a:t>and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b="1" dirty="0" err="1">
                <a:solidFill>
                  <a:schemeClr val="bg1"/>
                </a:solidFill>
              </a:rPr>
              <a:t>Merging</a:t>
            </a:r>
            <a:endParaRPr lang="fr-FR" b="1" dirty="0">
              <a:solidFill>
                <a:schemeClr val="bg1"/>
              </a:solidFill>
            </a:endParaRPr>
          </a:p>
        </p:txBody>
      </p:sp>
      <p:grpSp>
        <p:nvGrpSpPr>
          <p:cNvPr id="185" name="Google Shape;8571;p146"/>
          <p:cNvGrpSpPr/>
          <p:nvPr/>
        </p:nvGrpSpPr>
        <p:grpSpPr>
          <a:xfrm>
            <a:off x="4457229" y="4037151"/>
            <a:ext cx="3343480" cy="692452"/>
            <a:chOff x="4411970" y="4340222"/>
            <a:chExt cx="779467" cy="242683"/>
          </a:xfrm>
          <a:solidFill>
            <a:srgbClr val="00B0F0"/>
          </a:solidFill>
        </p:grpSpPr>
        <p:sp>
          <p:nvSpPr>
            <p:cNvPr id="186" name="Google Shape;8572;p14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8573;p14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8574;p14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8571;p146"/>
          <p:cNvGrpSpPr/>
          <p:nvPr/>
        </p:nvGrpSpPr>
        <p:grpSpPr>
          <a:xfrm>
            <a:off x="679922" y="4037145"/>
            <a:ext cx="3343484" cy="692449"/>
            <a:chOff x="4411970" y="4340222"/>
            <a:chExt cx="779468" cy="242682"/>
          </a:xfrm>
          <a:solidFill>
            <a:srgbClr val="FFC000"/>
          </a:solidFill>
        </p:grpSpPr>
        <p:sp>
          <p:nvSpPr>
            <p:cNvPr id="191" name="Google Shape;8572;p14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8573;p146"/>
            <p:cNvSpPr/>
            <p:nvPr/>
          </p:nvSpPr>
          <p:spPr>
            <a:xfrm>
              <a:off x="4457032" y="4385285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8574;p14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Rectangle 193"/>
          <p:cNvSpPr/>
          <p:nvPr/>
        </p:nvSpPr>
        <p:spPr>
          <a:xfrm>
            <a:off x="5363848" y="4258141"/>
            <a:ext cx="2462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Popularity</a:t>
            </a:r>
            <a:r>
              <a:rPr lang="fr-FR" b="1" dirty="0">
                <a:solidFill>
                  <a:schemeClr val="bg1"/>
                </a:solidFill>
              </a:rPr>
              <a:t> and </a:t>
            </a:r>
            <a:r>
              <a:rPr lang="fr-FR" b="1" dirty="0" err="1">
                <a:solidFill>
                  <a:schemeClr val="bg1"/>
                </a:solidFill>
              </a:rPr>
              <a:t>Community</a:t>
            </a:r>
            <a:endParaRPr lang="fr-FR" b="1" dirty="0">
              <a:solidFill>
                <a:schemeClr val="bg1"/>
              </a:solidFill>
            </a:endParaRPr>
          </a:p>
        </p:txBody>
      </p:sp>
      <p:grpSp>
        <p:nvGrpSpPr>
          <p:cNvPr id="195" name="Google Shape;8571;p146"/>
          <p:cNvGrpSpPr/>
          <p:nvPr/>
        </p:nvGrpSpPr>
        <p:grpSpPr>
          <a:xfrm>
            <a:off x="671385" y="3052280"/>
            <a:ext cx="3343480" cy="692452"/>
            <a:chOff x="4411970" y="4340222"/>
            <a:chExt cx="779467" cy="242683"/>
          </a:xfrm>
          <a:solidFill>
            <a:srgbClr val="FF0000"/>
          </a:solidFill>
        </p:grpSpPr>
        <p:sp>
          <p:nvSpPr>
            <p:cNvPr id="196" name="Google Shape;8572;p146"/>
            <p:cNvSpPr/>
            <p:nvPr/>
          </p:nvSpPr>
          <p:spPr>
            <a:xfrm>
              <a:off x="4411970" y="4340222"/>
              <a:ext cx="121370" cy="121370"/>
            </a:xfrm>
            <a:custGeom>
              <a:avLst/>
              <a:gdLst/>
              <a:ahLst/>
              <a:cxnLst/>
              <a:rect l="l" t="t" r="r" b="b"/>
              <a:pathLst>
                <a:path w="2688" h="2688" extrusionOk="0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8573;p146"/>
            <p:cNvSpPr/>
            <p:nvPr/>
          </p:nvSpPr>
          <p:spPr>
            <a:xfrm>
              <a:off x="4457032" y="4385284"/>
              <a:ext cx="152661" cy="152615"/>
            </a:xfrm>
            <a:custGeom>
              <a:avLst/>
              <a:gdLst/>
              <a:ahLst/>
              <a:cxnLst/>
              <a:rect l="l" t="t" r="r" b="b"/>
              <a:pathLst>
                <a:path w="3381" h="3380" extrusionOk="0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574;p146"/>
            <p:cNvSpPr/>
            <p:nvPr/>
          </p:nvSpPr>
          <p:spPr>
            <a:xfrm>
              <a:off x="4533392" y="4383749"/>
              <a:ext cx="658046" cy="199155"/>
            </a:xfrm>
            <a:custGeom>
              <a:avLst/>
              <a:gdLst/>
              <a:ahLst/>
              <a:cxnLst/>
              <a:rect l="l" t="t" r="r" b="b"/>
              <a:pathLst>
                <a:path w="16511" h="4997" extrusionOk="0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1631403" y="3267748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Söhne"/>
              </a:rPr>
              <a:t>Distributed</a:t>
            </a:r>
            <a:r>
              <a:rPr lang="fr-FR" b="1" dirty="0">
                <a:solidFill>
                  <a:schemeClr val="bg1"/>
                </a:solidFill>
                <a:latin typeface="Söhne"/>
              </a:rPr>
              <a:t> </a:t>
            </a:r>
            <a:r>
              <a:rPr lang="fr-FR" b="1" dirty="0">
                <a:solidFill>
                  <a:srgbClr val="FFFF00"/>
                </a:solidFill>
                <a:latin typeface="Söhne"/>
              </a:rPr>
              <a:t>vs</a:t>
            </a:r>
            <a:r>
              <a:rPr lang="fr-FR" b="1" dirty="0">
                <a:solidFill>
                  <a:schemeClr val="bg1"/>
                </a:solidFill>
                <a:latin typeface="Söhne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Söhne"/>
              </a:rPr>
              <a:t>Centralized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2071695" y="4248517"/>
            <a:ext cx="1282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Söhne"/>
              </a:rPr>
              <a:t>    </a:t>
            </a:r>
            <a:r>
              <a:rPr lang="fr-FR" sz="1600" b="1" dirty="0">
                <a:solidFill>
                  <a:schemeClr val="bg1"/>
                </a:solidFill>
                <a:latin typeface="Söhne"/>
              </a:rPr>
              <a:t>Speed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9" grpId="0" build="p"/>
      <p:bldP spid="100" grpId="0" build="p"/>
      <p:bldP spid="26" grpId="0"/>
      <p:bldP spid="194" grpId="0"/>
      <p:bldP spid="199" grpId="0"/>
      <p:bldP spid="1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6"/>
          <p:cNvSpPr txBox="1">
            <a:spLocks noGrp="1"/>
          </p:cNvSpPr>
          <p:nvPr>
            <p:ph type="title"/>
          </p:nvPr>
        </p:nvSpPr>
        <p:spPr>
          <a:xfrm>
            <a:off x="1541075" y="540426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&amp; GitHub</a:t>
            </a:r>
            <a:endParaRPr dirty="0"/>
          </a:p>
        </p:txBody>
      </p:sp>
      <p:sp>
        <p:nvSpPr>
          <p:cNvPr id="1672" name="Google Shape;1672;p66">
            <a:hlinkClick r:id="" action="ppaction://noaction"/>
          </p:cNvPr>
          <p:cNvSpPr/>
          <p:nvPr/>
        </p:nvSpPr>
        <p:spPr>
          <a:xfrm rot="5400000">
            <a:off x="7392625" y="2482400"/>
            <a:ext cx="24420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66">
            <a:hlinkClick r:id="" action="ppaction://noaction"/>
          </p:cNvPr>
          <p:cNvSpPr/>
          <p:nvPr/>
        </p:nvSpPr>
        <p:spPr>
          <a:xfrm rot="5400000">
            <a:off x="7971777" y="1899711"/>
            <a:ext cx="12837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66">
            <a:hlinkClick r:id="" action="ppaction://noaction"/>
          </p:cNvPr>
          <p:cNvSpPr/>
          <p:nvPr/>
        </p:nvSpPr>
        <p:spPr>
          <a:xfrm rot="5400000">
            <a:off x="7956627" y="4353677"/>
            <a:ext cx="13140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66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6" name="Google Shape;1676;p66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7" name="Google Shape;1677;p66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8" name="Google Shape;1678;p66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66">
            <a:hlinkClick r:id="rId5" action="ppaction://hlinksldjump"/>
          </p:cNvPr>
          <p:cNvSpPr/>
          <p:nvPr/>
        </p:nvSpPr>
        <p:spPr>
          <a:xfrm rot="5400000">
            <a:off x="8026975" y="670125"/>
            <a:ext cx="1173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66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81" name="Google Shape;1681;p66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1682" name="Google Shape;1682;p66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84" name="Google Shape;1684;p66">
            <a:hlinkClick r:id="rId6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p66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66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2024932" y="1475443"/>
            <a:ext cx="871129" cy="428424"/>
          </a:xfrm>
        </p:spPr>
        <p:txBody>
          <a:bodyPr/>
          <a:lstStyle/>
          <a:p>
            <a:r>
              <a:rPr lang="fr-FR" sz="2000" b="1" dirty="0">
                <a:solidFill>
                  <a:srgbClr val="FF0000"/>
                </a:solidFill>
              </a:rPr>
              <a:t>Git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0" name="Sous-titre 7"/>
          <p:cNvSpPr>
            <a:spLocks noGrp="1"/>
          </p:cNvSpPr>
          <p:nvPr>
            <p:ph type="subTitle" idx="1"/>
          </p:nvPr>
        </p:nvSpPr>
        <p:spPr>
          <a:xfrm>
            <a:off x="5842806" y="1446863"/>
            <a:ext cx="1421906" cy="428424"/>
          </a:xfrm>
        </p:spPr>
        <p:txBody>
          <a:bodyPr/>
          <a:lstStyle/>
          <a:p>
            <a:r>
              <a:rPr lang="fr-FR" sz="2000" b="1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1" name="Connecteur droit 50"/>
          <p:cNvCxnSpPr/>
          <p:nvPr/>
        </p:nvCxnSpPr>
        <p:spPr>
          <a:xfrm>
            <a:off x="2239117" y="1878623"/>
            <a:ext cx="3746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6073498" y="1850043"/>
            <a:ext cx="8289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4547769" y="1617394"/>
            <a:ext cx="2858" cy="11579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69470" y="2014920"/>
            <a:ext cx="32769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/>
              <a:t>Git</a:t>
            </a:r>
            <a:r>
              <a:rPr lang="en-US" dirty="0"/>
              <a:t> is a revision </a:t>
            </a:r>
            <a:r>
              <a:rPr lang="en-US" dirty="0" err="1"/>
              <a:t>contol</a:t>
            </a:r>
            <a:r>
              <a:rPr lang="en-US" dirty="0"/>
              <a:t> system, a tool to manage your source code history.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356807" y="3312462"/>
            <a:ext cx="66588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    </a:t>
            </a:r>
            <a:r>
              <a:rPr lang="en-US" dirty="0" err="1"/>
              <a:t>GitHub</a:t>
            </a:r>
            <a:r>
              <a:rPr lang="en-US" dirty="0"/>
              <a:t> is a </a:t>
            </a:r>
            <a:r>
              <a:rPr lang="en-US" b="1" dirty="0"/>
              <a:t>web-based</a:t>
            </a:r>
            <a:r>
              <a:rPr lang="en-US" dirty="0"/>
              <a:t> </a:t>
            </a:r>
            <a:r>
              <a:rPr lang="en-US" dirty="0" err="1"/>
              <a:t>Git</a:t>
            </a:r>
            <a:r>
              <a:rPr lang="en-US" dirty="0"/>
              <a:t> repository </a:t>
            </a:r>
            <a:r>
              <a:rPr lang="en-US" b="1" dirty="0"/>
              <a:t>hosting service</a:t>
            </a:r>
            <a:r>
              <a:rPr lang="en-US" dirty="0"/>
              <a:t>, which offers all of the distributed revision control and source code management (SCM) functionality of </a:t>
            </a:r>
            <a:r>
              <a:rPr lang="en-US" dirty="0" err="1"/>
              <a:t>Git</a:t>
            </a:r>
            <a:r>
              <a:rPr lang="en-US" dirty="0"/>
              <a:t> as well as adding its own features."</a:t>
            </a:r>
          </a:p>
          <a:p>
            <a:pPr fontAlgn="base"/>
            <a:r>
              <a:rPr lang="en-US" dirty="0"/>
              <a:t>    So they are not the same thing: </a:t>
            </a:r>
            <a:r>
              <a:rPr lang="en-US" b="1" dirty="0" err="1"/>
              <a:t>Git</a:t>
            </a:r>
            <a:r>
              <a:rPr lang="en-US" dirty="0"/>
              <a:t> is the </a:t>
            </a:r>
            <a:r>
              <a:rPr lang="en-US" b="1" dirty="0"/>
              <a:t>tool</a:t>
            </a:r>
            <a:r>
              <a:rPr lang="en-US" dirty="0"/>
              <a:t>, </a:t>
            </a:r>
            <a:r>
              <a:rPr lang="en-US" b="1" dirty="0" err="1"/>
              <a:t>GitHub</a:t>
            </a:r>
            <a:r>
              <a:rPr lang="en-US" dirty="0"/>
              <a:t> is the </a:t>
            </a:r>
            <a:r>
              <a:rPr lang="en-US" b="1" dirty="0"/>
              <a:t>service for projects that use </a:t>
            </a:r>
            <a:r>
              <a:rPr lang="en-US" b="1" dirty="0" err="1"/>
              <a:t>Git</a:t>
            </a:r>
            <a:r>
              <a:rPr lang="en-US" dirty="0"/>
              <a:t>.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910057" y="2013683"/>
            <a:ext cx="3377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 err="1"/>
              <a:t>GitHub</a:t>
            </a:r>
            <a:r>
              <a:rPr lang="en-US" dirty="0"/>
              <a:t> is a hosting service for </a:t>
            </a:r>
            <a:r>
              <a:rPr lang="en-US" dirty="0" err="1"/>
              <a:t>Git</a:t>
            </a:r>
            <a:r>
              <a:rPr lang="en-US" dirty="0"/>
              <a:t> repositories.</a:t>
            </a:r>
          </a:p>
        </p:txBody>
      </p:sp>
      <p:sp>
        <p:nvSpPr>
          <p:cNvPr id="66" name="Sous-titre 7"/>
          <p:cNvSpPr>
            <a:spLocks noGrp="1"/>
          </p:cNvSpPr>
          <p:nvPr>
            <p:ph type="subTitle" idx="1"/>
          </p:nvPr>
        </p:nvSpPr>
        <p:spPr>
          <a:xfrm>
            <a:off x="3822630" y="2757161"/>
            <a:ext cx="1585231" cy="428424"/>
          </a:xfrm>
        </p:spPr>
        <p:txBody>
          <a:bodyPr/>
          <a:lstStyle/>
          <a:p>
            <a:r>
              <a:rPr lang="fr-FR" sz="2000" b="1" dirty="0">
                <a:solidFill>
                  <a:srgbClr val="FF0000"/>
                </a:solidFill>
              </a:rPr>
              <a:t>     </a:t>
            </a:r>
            <a:r>
              <a:rPr lang="fr-FR" sz="2000" b="1" dirty="0">
                <a:solidFill>
                  <a:schemeClr val="accent1">
                    <a:lumMod val="75000"/>
                  </a:schemeClr>
                </a:solidFill>
              </a:rPr>
              <a:t>V/S</a:t>
            </a:r>
            <a:endParaRPr lang="fr-F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7" name="Connecteur droit 66"/>
          <p:cNvCxnSpPr/>
          <p:nvPr/>
        </p:nvCxnSpPr>
        <p:spPr>
          <a:xfrm>
            <a:off x="3999680" y="3167812"/>
            <a:ext cx="1071482" cy="88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Benifits</a:t>
            </a:r>
            <a:r>
              <a:rPr lang="fr-FR" dirty="0"/>
              <a:t> of Git and </a:t>
            </a:r>
            <a:r>
              <a:rPr lang="fr-FR" dirty="0" err="1"/>
              <a:t>GitHub</a:t>
            </a:r>
            <a:r>
              <a:rPr lang="fr-FR" dirty="0"/>
              <a:t> </a:t>
            </a:r>
          </a:p>
        </p:txBody>
      </p:sp>
      <p:sp>
        <p:nvSpPr>
          <p:cNvPr id="4" name="Sous-titr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FR" dirty="0" err="1"/>
              <a:t>Significant</a:t>
            </a:r>
            <a:r>
              <a:rPr lang="fr-FR" dirty="0"/>
              <a:t> </a:t>
            </a:r>
            <a:r>
              <a:rPr lang="fr-FR" dirty="0" err="1"/>
              <a:t>Benefits</a:t>
            </a:r>
            <a:r>
              <a:rPr lang="fr-FR" dirty="0"/>
              <a:t> : 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953325" y="1928037"/>
            <a:ext cx="245662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1784;p148"/>
          <p:cNvSpPr/>
          <p:nvPr/>
        </p:nvSpPr>
        <p:spPr>
          <a:xfrm>
            <a:off x="6391275" y="2308941"/>
            <a:ext cx="1110005" cy="1100998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4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4"/>
                </a:lnTo>
                <a:lnTo>
                  <a:pt x="43329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Save </a:t>
            </a:r>
            <a:r>
              <a:rPr lang="fr-FR" b="1" dirty="0" err="1">
                <a:solidFill>
                  <a:schemeClr val="bg1"/>
                </a:solidFill>
              </a:rPr>
              <a:t>Your</a:t>
            </a:r>
            <a:r>
              <a:rPr lang="fr-FR" b="1" dirty="0">
                <a:solidFill>
                  <a:schemeClr val="bg1"/>
                </a:solidFill>
              </a:rPr>
              <a:t> Progress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0" name="Google Shape;11785;p148"/>
          <p:cNvSpPr/>
          <p:nvPr/>
        </p:nvSpPr>
        <p:spPr>
          <a:xfrm>
            <a:off x="5334572" y="3213827"/>
            <a:ext cx="1009078" cy="1100998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7" y="25013"/>
                </a:lnTo>
                <a:lnTo>
                  <a:pt x="43329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chemeClr val="bg1"/>
                </a:solidFill>
              </a:rPr>
              <a:t>Track</a:t>
            </a:r>
            <a:r>
              <a:rPr lang="fr-FR" b="1" dirty="0">
                <a:solidFill>
                  <a:schemeClr val="bg1"/>
                </a:solidFill>
              </a:rPr>
              <a:t> Changes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" name="Google Shape;11786;p148"/>
          <p:cNvSpPr/>
          <p:nvPr/>
        </p:nvSpPr>
        <p:spPr>
          <a:xfrm>
            <a:off x="1772414" y="2331256"/>
            <a:ext cx="1054715" cy="1008120"/>
          </a:xfrm>
          <a:custGeom>
            <a:avLst/>
            <a:gdLst/>
            <a:ahLst/>
            <a:cxnLst/>
            <a:rect l="l" t="t" r="r" b="b"/>
            <a:pathLst>
              <a:path w="57768" h="50027" extrusionOk="0">
                <a:moveTo>
                  <a:pt x="14439" y="0"/>
                </a:moveTo>
                <a:lnTo>
                  <a:pt x="1" y="25013"/>
                </a:lnTo>
                <a:lnTo>
                  <a:pt x="14439" y="50027"/>
                </a:lnTo>
                <a:lnTo>
                  <a:pt x="43329" y="50027"/>
                </a:lnTo>
                <a:lnTo>
                  <a:pt x="57768" y="25013"/>
                </a:lnTo>
                <a:lnTo>
                  <a:pt x="43329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3F3F3"/>
                </a:solidFill>
              </a:rPr>
              <a:t>Saves</a:t>
            </a:r>
            <a:r>
              <a:rPr lang="fr-FR" b="1" dirty="0">
                <a:solidFill>
                  <a:srgbClr val="F3F3F3"/>
                </a:solidFill>
              </a:rPr>
              <a:t> Time</a:t>
            </a:r>
            <a:endParaRPr b="1" dirty="0">
              <a:solidFill>
                <a:srgbClr val="F3F3F3"/>
              </a:solidFill>
            </a:endParaRPr>
          </a:p>
        </p:txBody>
      </p:sp>
      <p:sp>
        <p:nvSpPr>
          <p:cNvPr id="12" name="Google Shape;11787;p148"/>
          <p:cNvSpPr/>
          <p:nvPr/>
        </p:nvSpPr>
        <p:spPr>
          <a:xfrm>
            <a:off x="2988576" y="3223547"/>
            <a:ext cx="1030974" cy="1100497"/>
          </a:xfrm>
          <a:custGeom>
            <a:avLst/>
            <a:gdLst/>
            <a:ahLst/>
            <a:cxnLst/>
            <a:rect l="l" t="t" r="r" b="b"/>
            <a:pathLst>
              <a:path w="57780" h="50027" extrusionOk="0">
                <a:moveTo>
                  <a:pt x="14452" y="0"/>
                </a:moveTo>
                <a:lnTo>
                  <a:pt x="0" y="25013"/>
                </a:lnTo>
                <a:lnTo>
                  <a:pt x="14452" y="50027"/>
                </a:lnTo>
                <a:lnTo>
                  <a:pt x="43328" y="50027"/>
                </a:lnTo>
                <a:lnTo>
                  <a:pt x="57780" y="25013"/>
                </a:lnTo>
                <a:lnTo>
                  <a:pt x="4332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Offline  </a:t>
            </a:r>
            <a:r>
              <a:rPr lang="fr-FR" b="1" dirty="0" err="1">
                <a:solidFill>
                  <a:schemeClr val="bg1"/>
                </a:solidFill>
              </a:rPr>
              <a:t>Working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3" name="Google Shape;11788;p148"/>
          <p:cNvSpPr/>
          <p:nvPr/>
        </p:nvSpPr>
        <p:spPr>
          <a:xfrm>
            <a:off x="4113184" y="2238378"/>
            <a:ext cx="1087150" cy="1100998"/>
          </a:xfrm>
          <a:custGeom>
            <a:avLst/>
            <a:gdLst/>
            <a:ahLst/>
            <a:cxnLst/>
            <a:rect l="l" t="t" r="r" b="b"/>
            <a:pathLst>
              <a:path w="57767" h="50027" extrusionOk="0">
                <a:moveTo>
                  <a:pt x="14439" y="0"/>
                </a:moveTo>
                <a:lnTo>
                  <a:pt x="0" y="25013"/>
                </a:lnTo>
                <a:lnTo>
                  <a:pt x="14439" y="50027"/>
                </a:lnTo>
                <a:lnTo>
                  <a:pt x="43328" y="50027"/>
                </a:lnTo>
                <a:lnTo>
                  <a:pt x="57767" y="25013"/>
                </a:lnTo>
                <a:lnTo>
                  <a:pt x="43328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bg1"/>
                </a:solidFill>
              </a:rPr>
              <a:t>Undo </a:t>
            </a:r>
            <a:r>
              <a:rPr lang="fr-FR" b="1" dirty="0" err="1">
                <a:solidFill>
                  <a:schemeClr val="bg1"/>
                </a:solidFill>
              </a:rPr>
              <a:t>Mistakes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4" name="Google Shape;11789;p148"/>
          <p:cNvSpPr/>
          <p:nvPr/>
        </p:nvSpPr>
        <p:spPr>
          <a:xfrm>
            <a:off x="1541075" y="2810674"/>
            <a:ext cx="6134100" cy="972655"/>
          </a:xfrm>
          <a:custGeom>
            <a:avLst/>
            <a:gdLst/>
            <a:ahLst/>
            <a:cxnLst/>
            <a:rect l="l" t="t" r="r" b="b"/>
            <a:pathLst>
              <a:path w="285373" h="31310" fill="none" extrusionOk="0">
                <a:moveTo>
                  <a:pt x="285373" y="3317"/>
                </a:moveTo>
                <a:lnTo>
                  <a:pt x="269256" y="31309"/>
                </a:lnTo>
                <a:lnTo>
                  <a:pt x="233095" y="31309"/>
                </a:lnTo>
                <a:lnTo>
                  <a:pt x="215067" y="352"/>
                </a:lnTo>
                <a:lnTo>
                  <a:pt x="179426" y="352"/>
                </a:lnTo>
                <a:lnTo>
                  <a:pt x="161606" y="31218"/>
                </a:lnTo>
                <a:lnTo>
                  <a:pt x="125718" y="31309"/>
                </a:lnTo>
                <a:lnTo>
                  <a:pt x="107651" y="0"/>
                </a:lnTo>
                <a:lnTo>
                  <a:pt x="71490" y="0"/>
                </a:lnTo>
                <a:lnTo>
                  <a:pt x="53669" y="31075"/>
                </a:lnTo>
                <a:lnTo>
                  <a:pt x="18042" y="31075"/>
                </a:lnTo>
                <a:lnTo>
                  <a:pt x="0" y="118"/>
                </a:lnTo>
              </a:path>
            </a:pathLst>
          </a:custGeom>
          <a:solidFill>
            <a:srgbClr val="002060"/>
          </a:solidFill>
          <a:ln w="19050" cap="flat" cmpd="sng">
            <a:solidFill>
              <a:srgbClr val="0070C0"/>
            </a:solidFill>
            <a:prstDash val="solid"/>
            <a:miter lim="1300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98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Repesitories</a:t>
            </a:r>
            <a:r>
              <a:rPr lang="fr-FR" dirty="0"/>
              <a:t> : </a:t>
            </a:r>
          </a:p>
        </p:txBody>
      </p:sp>
      <p:sp>
        <p:nvSpPr>
          <p:cNvPr id="5" name="Google Shape;6980;p129"/>
          <p:cNvSpPr/>
          <p:nvPr/>
        </p:nvSpPr>
        <p:spPr>
          <a:xfrm>
            <a:off x="1541075" y="3772546"/>
            <a:ext cx="579900" cy="57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" name="Google Shape;6998;p129"/>
          <p:cNvSpPr txBox="1">
            <a:spLocks noGrp="1"/>
          </p:cNvSpPr>
          <p:nvPr>
            <p:ph type="subTitle" idx="4294967295"/>
          </p:nvPr>
        </p:nvSpPr>
        <p:spPr>
          <a:xfrm>
            <a:off x="306009" y="4352446"/>
            <a:ext cx="3220758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Your </a:t>
            </a:r>
            <a:r>
              <a:rPr lang="en" sz="1200" b="1" dirty="0">
                <a:solidFill>
                  <a:srgbClr val="FF0000"/>
                </a:solidFill>
              </a:rPr>
              <a:t>Local</a:t>
            </a:r>
            <a:r>
              <a:rPr lang="en" sz="1200" b="1" dirty="0">
                <a:solidFill>
                  <a:schemeClr val="accent6"/>
                </a:solidFill>
              </a:rPr>
              <a:t> computer talks to the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Github server with terminal </a:t>
            </a:r>
            <a:endParaRPr sz="1200" b="1" dirty="0">
              <a:solidFill>
                <a:schemeClr val="accent6"/>
              </a:solidFill>
            </a:endParaRPr>
          </a:p>
        </p:txBody>
      </p:sp>
      <p:grpSp>
        <p:nvGrpSpPr>
          <p:cNvPr id="7" name="Google Shape;7032;p129"/>
          <p:cNvGrpSpPr/>
          <p:nvPr/>
        </p:nvGrpSpPr>
        <p:grpSpPr>
          <a:xfrm>
            <a:off x="1646882" y="3901571"/>
            <a:ext cx="368286" cy="336042"/>
            <a:chOff x="1442295" y="3483936"/>
            <a:chExt cx="368286" cy="336042"/>
          </a:xfrm>
        </p:grpSpPr>
        <p:sp>
          <p:nvSpPr>
            <p:cNvPr id="8" name="Google Shape;7033;p129"/>
            <p:cNvSpPr/>
            <p:nvPr/>
          </p:nvSpPr>
          <p:spPr>
            <a:xfrm>
              <a:off x="1556550" y="3720945"/>
              <a:ext cx="139776" cy="84460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299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34;p129"/>
            <p:cNvSpPr/>
            <p:nvPr/>
          </p:nvSpPr>
          <p:spPr>
            <a:xfrm>
              <a:off x="1556550" y="3720945"/>
              <a:ext cx="130927" cy="7771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35;p129"/>
            <p:cNvSpPr/>
            <p:nvPr/>
          </p:nvSpPr>
          <p:spPr>
            <a:xfrm>
              <a:off x="1442295" y="3483936"/>
              <a:ext cx="368286" cy="261655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36;p129"/>
            <p:cNvSpPr/>
            <p:nvPr/>
          </p:nvSpPr>
          <p:spPr>
            <a:xfrm>
              <a:off x="1472290" y="3514056"/>
              <a:ext cx="308296" cy="18421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37;p129"/>
            <p:cNvSpPr/>
            <p:nvPr/>
          </p:nvSpPr>
          <p:spPr>
            <a:xfrm>
              <a:off x="1518057" y="3792908"/>
              <a:ext cx="216587" cy="27070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38;p129"/>
            <p:cNvSpPr/>
            <p:nvPr/>
          </p:nvSpPr>
          <p:spPr>
            <a:xfrm>
              <a:off x="1618614" y="3715246"/>
              <a:ext cx="14248" cy="11273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6980;p129"/>
          <p:cNvSpPr/>
          <p:nvPr/>
        </p:nvSpPr>
        <p:spPr>
          <a:xfrm>
            <a:off x="6869157" y="1175815"/>
            <a:ext cx="579900" cy="57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" name="Google Shape;6998;p129"/>
          <p:cNvSpPr txBox="1">
            <a:spLocks noGrp="1"/>
          </p:cNvSpPr>
          <p:nvPr>
            <p:ph type="subTitle" idx="4294967295"/>
          </p:nvPr>
        </p:nvSpPr>
        <p:spPr>
          <a:xfrm>
            <a:off x="6267235" y="1880946"/>
            <a:ext cx="3117821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Someone else’s talks to the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Github server with terminal </a:t>
            </a:r>
            <a:endParaRPr sz="1200" b="1" dirty="0">
              <a:solidFill>
                <a:schemeClr val="accent6"/>
              </a:solidFill>
            </a:endParaRPr>
          </a:p>
        </p:txBody>
      </p:sp>
      <p:grpSp>
        <p:nvGrpSpPr>
          <p:cNvPr id="16" name="Google Shape;7032;p129"/>
          <p:cNvGrpSpPr/>
          <p:nvPr/>
        </p:nvGrpSpPr>
        <p:grpSpPr>
          <a:xfrm>
            <a:off x="6974964" y="1304840"/>
            <a:ext cx="368286" cy="336042"/>
            <a:chOff x="1442295" y="3483936"/>
            <a:chExt cx="368286" cy="336042"/>
          </a:xfrm>
        </p:grpSpPr>
        <p:sp>
          <p:nvSpPr>
            <p:cNvPr id="17" name="Google Shape;7033;p129"/>
            <p:cNvSpPr/>
            <p:nvPr/>
          </p:nvSpPr>
          <p:spPr>
            <a:xfrm>
              <a:off x="1556550" y="3720945"/>
              <a:ext cx="139776" cy="84460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299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34;p129"/>
            <p:cNvSpPr/>
            <p:nvPr/>
          </p:nvSpPr>
          <p:spPr>
            <a:xfrm>
              <a:off x="1556550" y="3720945"/>
              <a:ext cx="130927" cy="7771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35;p129"/>
            <p:cNvSpPr/>
            <p:nvPr/>
          </p:nvSpPr>
          <p:spPr>
            <a:xfrm>
              <a:off x="1442295" y="3483936"/>
              <a:ext cx="368286" cy="261655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036;p129"/>
            <p:cNvSpPr/>
            <p:nvPr/>
          </p:nvSpPr>
          <p:spPr>
            <a:xfrm>
              <a:off x="1472290" y="3514056"/>
              <a:ext cx="308296" cy="18421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037;p129"/>
            <p:cNvSpPr/>
            <p:nvPr/>
          </p:nvSpPr>
          <p:spPr>
            <a:xfrm>
              <a:off x="1518057" y="3792908"/>
              <a:ext cx="216587" cy="27070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038;p129"/>
            <p:cNvSpPr/>
            <p:nvPr/>
          </p:nvSpPr>
          <p:spPr>
            <a:xfrm>
              <a:off x="1618614" y="3715246"/>
              <a:ext cx="14248" cy="11273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Organigramme : Stockage interne 22"/>
          <p:cNvSpPr/>
          <p:nvPr/>
        </p:nvSpPr>
        <p:spPr>
          <a:xfrm>
            <a:off x="3187085" y="1773031"/>
            <a:ext cx="905521" cy="1245110"/>
          </a:xfrm>
          <a:prstGeom prst="flowChartInternalStorage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471170" y="1986844"/>
            <a:ext cx="79899" cy="114833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3835153" y="1999299"/>
            <a:ext cx="79899" cy="114833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/>
          <p:cNvSpPr/>
          <p:nvPr/>
        </p:nvSpPr>
        <p:spPr>
          <a:xfrm>
            <a:off x="3471169" y="2859248"/>
            <a:ext cx="79899" cy="114833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892857" y="2859248"/>
            <a:ext cx="79899" cy="114833"/>
          </a:xfrm>
          <a:prstGeom prst="ellipse">
            <a:avLst/>
          </a:prstGeom>
          <a:solidFill>
            <a:srgbClr val="FFFF0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/>
          <p:cNvSpPr/>
          <p:nvPr/>
        </p:nvSpPr>
        <p:spPr>
          <a:xfrm>
            <a:off x="3488925" y="2228028"/>
            <a:ext cx="421688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488925" y="2371973"/>
            <a:ext cx="421688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3488925" y="2543233"/>
            <a:ext cx="421688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484484" y="2691903"/>
            <a:ext cx="421688" cy="457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Google Shape;6998;p129"/>
          <p:cNvSpPr txBox="1">
            <a:spLocks noGrp="1"/>
          </p:cNvSpPr>
          <p:nvPr>
            <p:ph type="subTitle" idx="4294967295"/>
          </p:nvPr>
        </p:nvSpPr>
        <p:spPr>
          <a:xfrm>
            <a:off x="1616781" y="1258928"/>
            <a:ext cx="2475825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</a:rPr>
              <a:t>Remote</a:t>
            </a:r>
            <a:r>
              <a:rPr lang="en" sz="1200" b="1" dirty="0">
                <a:solidFill>
                  <a:schemeClr val="accent6"/>
                </a:solidFill>
              </a:rPr>
              <a:t> : Repositories live on Gihub Server .</a:t>
            </a:r>
            <a:endParaRPr sz="1200" b="1" dirty="0">
              <a:solidFill>
                <a:schemeClr val="accent6"/>
              </a:solidFill>
            </a:endParaRPr>
          </a:p>
        </p:txBody>
      </p:sp>
      <p:cxnSp>
        <p:nvCxnSpPr>
          <p:cNvPr id="43" name="Connecteur droit avec flèche 42"/>
          <p:cNvCxnSpPr>
            <a:stCxn id="5" idx="0"/>
            <a:endCxn id="23" idx="1"/>
          </p:cNvCxnSpPr>
          <p:nvPr/>
        </p:nvCxnSpPr>
        <p:spPr>
          <a:xfrm flipV="1">
            <a:off x="1831025" y="2395586"/>
            <a:ext cx="1356060" cy="13769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endCxn id="5" idx="7"/>
          </p:cNvCxnSpPr>
          <p:nvPr/>
        </p:nvCxnSpPr>
        <p:spPr>
          <a:xfrm flipH="1">
            <a:off x="2036051" y="2691903"/>
            <a:ext cx="1151034" cy="116556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23" idx="3"/>
            <a:endCxn id="14" idx="3"/>
          </p:cNvCxnSpPr>
          <p:nvPr/>
        </p:nvCxnSpPr>
        <p:spPr>
          <a:xfrm flipV="1">
            <a:off x="4092606" y="1670791"/>
            <a:ext cx="2861475" cy="72479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>
            <a:stCxn id="14" idx="2"/>
          </p:cNvCxnSpPr>
          <p:nvPr/>
        </p:nvCxnSpPr>
        <p:spPr>
          <a:xfrm flipH="1">
            <a:off x="4091371" y="1465765"/>
            <a:ext cx="2777786" cy="70831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6998;p129"/>
          <p:cNvSpPr txBox="1">
            <a:spLocks noGrp="1"/>
          </p:cNvSpPr>
          <p:nvPr>
            <p:ph type="subTitle" idx="4294967295"/>
          </p:nvPr>
        </p:nvSpPr>
        <p:spPr>
          <a:xfrm rot="18983661">
            <a:off x="1839832" y="2864743"/>
            <a:ext cx="878739" cy="31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>
                    <a:lumMod val="50000"/>
                  </a:schemeClr>
                </a:solidFill>
              </a:rPr>
              <a:t>push</a:t>
            </a:r>
            <a:endParaRPr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Google Shape;6998;p129"/>
          <p:cNvSpPr txBox="1">
            <a:spLocks noGrp="1"/>
          </p:cNvSpPr>
          <p:nvPr>
            <p:ph type="subTitle" idx="4294967295"/>
          </p:nvPr>
        </p:nvSpPr>
        <p:spPr>
          <a:xfrm rot="18983661">
            <a:off x="2214224" y="3200265"/>
            <a:ext cx="878739" cy="31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>
                    <a:lumMod val="50000"/>
                  </a:schemeClr>
                </a:solidFill>
              </a:rPr>
              <a:t>pull</a:t>
            </a:r>
            <a:endParaRPr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5" name="Google Shape;6998;p129"/>
          <p:cNvSpPr txBox="1">
            <a:spLocks noGrp="1"/>
          </p:cNvSpPr>
          <p:nvPr>
            <p:ph type="subTitle" idx="4294967295"/>
          </p:nvPr>
        </p:nvSpPr>
        <p:spPr>
          <a:xfrm rot="20716717">
            <a:off x="4921056" y="1468341"/>
            <a:ext cx="878739" cy="31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>
                    <a:lumMod val="50000"/>
                  </a:schemeClr>
                </a:solidFill>
              </a:rPr>
              <a:t>push</a:t>
            </a:r>
            <a:endParaRPr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Google Shape;6998;p129"/>
          <p:cNvSpPr txBox="1">
            <a:spLocks noGrp="1"/>
          </p:cNvSpPr>
          <p:nvPr>
            <p:ph type="subTitle" idx="4294967295"/>
          </p:nvPr>
        </p:nvSpPr>
        <p:spPr>
          <a:xfrm rot="20775929">
            <a:off x="5013234" y="1993767"/>
            <a:ext cx="878739" cy="31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2">
                    <a:lumMod val="50000"/>
                  </a:schemeClr>
                </a:solidFill>
              </a:rPr>
              <a:t>pull</a:t>
            </a:r>
            <a:endParaRPr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Organigramme : Procédé prédéfini 66"/>
          <p:cNvSpPr/>
          <p:nvPr/>
        </p:nvSpPr>
        <p:spPr>
          <a:xfrm rot="5400000">
            <a:off x="4791081" y="2975966"/>
            <a:ext cx="1006328" cy="1462830"/>
          </a:xfrm>
          <a:prstGeom prst="flowChartPredefined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9" name="Connecteur en arc 68"/>
          <p:cNvCxnSpPr>
            <a:stCxn id="67" idx="2"/>
            <a:endCxn id="23" idx="2"/>
          </p:cNvCxnSpPr>
          <p:nvPr/>
        </p:nvCxnSpPr>
        <p:spPr>
          <a:xfrm rot="10800000">
            <a:off x="3639846" y="3018141"/>
            <a:ext cx="922984" cy="68924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rc 69"/>
          <p:cNvCxnSpPr>
            <a:stCxn id="23" idx="3"/>
            <a:endCxn id="67" idx="1"/>
          </p:cNvCxnSpPr>
          <p:nvPr/>
        </p:nvCxnSpPr>
        <p:spPr>
          <a:xfrm>
            <a:off x="4092606" y="2395586"/>
            <a:ext cx="1201639" cy="80863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oogle Shape;6998;p129"/>
          <p:cNvSpPr txBox="1">
            <a:spLocks noGrp="1"/>
          </p:cNvSpPr>
          <p:nvPr>
            <p:ph type="subTitle" idx="4294967295"/>
          </p:nvPr>
        </p:nvSpPr>
        <p:spPr>
          <a:xfrm>
            <a:off x="5754344" y="3688308"/>
            <a:ext cx="3117821" cy="911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Browsers let’s you access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6"/>
                </a:solidFill>
              </a:rPr>
              <a:t> repository and send changes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accent6"/>
                </a:solidFill>
              </a:rPr>
              <a:t>B</a:t>
            </a:r>
            <a:r>
              <a:rPr lang="en" sz="1200" b="1" dirty="0">
                <a:solidFill>
                  <a:schemeClr val="accent6"/>
                </a:solidFill>
              </a:rPr>
              <a:t>ack to the server.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6"/>
              </a:solidFill>
            </a:endParaRPr>
          </a:p>
        </p:txBody>
      </p:sp>
      <p:pic>
        <p:nvPicPr>
          <p:cNvPr id="80" name="Imag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30" y="3337249"/>
            <a:ext cx="1462830" cy="741832"/>
          </a:xfrm>
          <a:prstGeom prst="rect">
            <a:avLst/>
          </a:prstGeom>
        </p:spPr>
      </p:pic>
      <p:sp>
        <p:nvSpPr>
          <p:cNvPr id="81" name="Ellipse 80"/>
          <p:cNvSpPr/>
          <p:nvPr/>
        </p:nvSpPr>
        <p:spPr>
          <a:xfrm>
            <a:off x="4660174" y="3252627"/>
            <a:ext cx="78581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5096395" y="3252857"/>
            <a:ext cx="54393" cy="4571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Ellipse 82"/>
          <p:cNvSpPr/>
          <p:nvPr/>
        </p:nvSpPr>
        <p:spPr>
          <a:xfrm>
            <a:off x="5338503" y="3235960"/>
            <a:ext cx="78581" cy="7159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5829117" y="3244370"/>
            <a:ext cx="78581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/>
          <p:cNvSpPr/>
          <p:nvPr/>
        </p:nvSpPr>
        <p:spPr>
          <a:xfrm>
            <a:off x="5577847" y="3242892"/>
            <a:ext cx="83892" cy="6466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Ellipse 85"/>
          <p:cNvSpPr/>
          <p:nvPr/>
        </p:nvSpPr>
        <p:spPr>
          <a:xfrm>
            <a:off x="4870712" y="3242891"/>
            <a:ext cx="98560" cy="7419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Moins 87"/>
          <p:cNvSpPr/>
          <p:nvPr/>
        </p:nvSpPr>
        <p:spPr>
          <a:xfrm>
            <a:off x="4614863" y="4132881"/>
            <a:ext cx="373856" cy="45719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Moins 88"/>
          <p:cNvSpPr/>
          <p:nvPr/>
        </p:nvSpPr>
        <p:spPr>
          <a:xfrm>
            <a:off x="5113155" y="4132881"/>
            <a:ext cx="373856" cy="45719"/>
          </a:xfrm>
          <a:prstGeom prst="mathMin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Moins 89"/>
          <p:cNvSpPr/>
          <p:nvPr/>
        </p:nvSpPr>
        <p:spPr>
          <a:xfrm>
            <a:off x="5583379" y="4136225"/>
            <a:ext cx="373856" cy="45719"/>
          </a:xfrm>
          <a:prstGeom prst="mathMinu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50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uiExpand="1" build="allAtOnce"/>
      <p:bldP spid="63" grpId="0" build="p"/>
      <p:bldP spid="64" grpId="0" build="p"/>
      <p:bldP spid="65" grpId="0" build="p"/>
      <p:bldP spid="66" grpId="0" build="p"/>
      <p:bldP spid="67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7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2. </a:t>
            </a:r>
            <a:r>
              <a:rPr lang="en" dirty="0"/>
              <a:t>Installing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1842" name="Google Shape;1842;p67">
            <a:hlinkClick r:id="" action="ppaction://noaction"/>
          </p:cNvPr>
          <p:cNvSpPr/>
          <p:nvPr/>
        </p:nvSpPr>
        <p:spPr>
          <a:xfrm rot="5400000">
            <a:off x="8034175" y="3124075"/>
            <a:ext cx="11589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67">
            <a:hlinkClick r:id="rId3" action="ppaction://hlinksldjump"/>
          </p:cNvPr>
          <p:cNvSpPr/>
          <p:nvPr/>
        </p:nvSpPr>
        <p:spPr>
          <a:xfrm rot="5400000">
            <a:off x="7968625" y="1902850"/>
            <a:ext cx="1290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67">
            <a:hlinkClick r:id="" action="ppaction://noaction"/>
          </p:cNvPr>
          <p:cNvSpPr/>
          <p:nvPr/>
        </p:nvSpPr>
        <p:spPr>
          <a:xfrm rot="5400000">
            <a:off x="7955725" y="4354575"/>
            <a:ext cx="13158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67">
            <a:hlinkClick r:id="rId3" action="ppaction://hlinksldjump"/>
          </p:cNvPr>
          <p:cNvSpPr txBox="1"/>
          <p:nvPr/>
        </p:nvSpPr>
        <p:spPr>
          <a:xfrm>
            <a:off x="8264833" y="18590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6" name="Google Shape;1846;p67">
            <a:hlinkClick r:id="" action="ppaction://noaction"/>
          </p:cNvPr>
          <p:cNvSpPr txBox="1"/>
          <p:nvPr/>
        </p:nvSpPr>
        <p:spPr>
          <a:xfrm>
            <a:off x="8264833" y="30629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7" name="Google Shape;1847;p67">
            <a:hlinkClick r:id="" action="ppaction://noaction"/>
          </p:cNvPr>
          <p:cNvSpPr txBox="1"/>
          <p:nvPr/>
        </p:nvSpPr>
        <p:spPr>
          <a:xfrm>
            <a:off x="8264833" y="42668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8" name="Google Shape;1848;p67">
            <a:hlinkClick r:id="rId4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67">
            <a:hlinkClick r:id="rId5" action="ppaction://hlinksldjump"/>
          </p:cNvPr>
          <p:cNvSpPr/>
          <p:nvPr/>
        </p:nvSpPr>
        <p:spPr>
          <a:xfrm rot="5400000">
            <a:off x="8023975" y="671275"/>
            <a:ext cx="11793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67">
            <a:hlinkClick r:id="rId5" action="ppaction://hlinksldjump"/>
          </p:cNvPr>
          <p:cNvSpPr txBox="1"/>
          <p:nvPr/>
        </p:nvSpPr>
        <p:spPr>
          <a:xfrm>
            <a:off x="8264833" y="655114"/>
            <a:ext cx="4404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4" name="Google Shape;1854;p67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67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886224" y="1266686"/>
            <a:ext cx="2123676" cy="592328"/>
          </a:xfrm>
        </p:spPr>
        <p:txBody>
          <a:bodyPr/>
          <a:lstStyle/>
          <a:p>
            <a:r>
              <a:rPr lang="fr-FR" sz="2000" dirty="0" err="1"/>
              <a:t>Installing</a:t>
            </a:r>
            <a:r>
              <a:rPr lang="fr-FR" sz="2000" dirty="0"/>
              <a:t> Git:</a:t>
            </a:r>
          </a:p>
          <a:p>
            <a:endParaRPr lang="fr-FR" dirty="0"/>
          </a:p>
        </p:txBody>
      </p:sp>
      <p:sp>
        <p:nvSpPr>
          <p:cNvPr id="103" name="Google Shape;4651;p100"/>
          <p:cNvSpPr/>
          <p:nvPr/>
        </p:nvSpPr>
        <p:spPr>
          <a:xfrm>
            <a:off x="1540933" y="2013128"/>
            <a:ext cx="353231" cy="414447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rgbClr val="0083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4652;p100"/>
          <p:cNvSpPr/>
          <p:nvPr/>
        </p:nvSpPr>
        <p:spPr>
          <a:xfrm>
            <a:off x="1540933" y="2687458"/>
            <a:ext cx="353231" cy="414447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653;p100"/>
          <p:cNvSpPr/>
          <p:nvPr/>
        </p:nvSpPr>
        <p:spPr>
          <a:xfrm>
            <a:off x="1540933" y="3361788"/>
            <a:ext cx="353231" cy="414447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4654;p100"/>
          <p:cNvSpPr/>
          <p:nvPr/>
        </p:nvSpPr>
        <p:spPr>
          <a:xfrm>
            <a:off x="1540933" y="4036117"/>
            <a:ext cx="353231" cy="414447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4655;p100"/>
          <p:cNvSpPr/>
          <p:nvPr/>
        </p:nvSpPr>
        <p:spPr>
          <a:xfrm>
            <a:off x="1938958" y="1974514"/>
            <a:ext cx="4442049" cy="4966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Go to the </a:t>
            </a:r>
            <a:r>
              <a:rPr lang="en-US" dirty="0" err="1"/>
              <a:t>Git</a:t>
            </a:r>
            <a:r>
              <a:rPr lang="en-US" dirty="0"/>
              <a:t> website: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https://git-scm.com/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Google Shape;4656;p100"/>
          <p:cNvSpPr/>
          <p:nvPr/>
        </p:nvSpPr>
        <p:spPr>
          <a:xfrm>
            <a:off x="1938958" y="2634074"/>
            <a:ext cx="6089016" cy="4883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Download the appropriate installer for your operating system (Windows, Mac, or Linux)</a:t>
            </a:r>
          </a:p>
        </p:txBody>
      </p:sp>
      <p:sp>
        <p:nvSpPr>
          <p:cNvPr id="109" name="Google Shape;4657;p100"/>
          <p:cNvSpPr/>
          <p:nvPr/>
        </p:nvSpPr>
        <p:spPr>
          <a:xfrm>
            <a:off x="1938958" y="3285349"/>
            <a:ext cx="5931259" cy="542947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Run the installer and follow the on-screen instructions to install Git on your computer.</a:t>
            </a:r>
          </a:p>
        </p:txBody>
      </p:sp>
      <p:sp>
        <p:nvSpPr>
          <p:cNvPr id="110" name="Google Shape;4658;p100"/>
          <p:cNvSpPr/>
          <p:nvPr/>
        </p:nvSpPr>
        <p:spPr>
          <a:xfrm>
            <a:off x="1938958" y="3991203"/>
            <a:ext cx="5621839" cy="55122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After installation, open a terminal or command prompt and type :</a:t>
            </a:r>
          </a:p>
          <a:p>
            <a:pPr lvl="0"/>
            <a:r>
              <a:rPr lang="en-US" b="1" dirty="0">
                <a:solidFill>
                  <a:srgbClr val="002060"/>
                </a:solidFill>
              </a:rPr>
              <a:t>                                   git –version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27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</p:bldLst>
  </p:timing>
</p:sld>
</file>

<file path=ppt/theme/theme1.xml><?xml version="1.0" encoding="utf-8"?>
<a:theme xmlns:a="http://schemas.openxmlformats.org/drawingml/2006/main" name="Online Learning Planner XL by Slidesgo">
  <a:themeElements>
    <a:clrScheme name="Simple Light">
      <a:dk1>
        <a:srgbClr val="7C7C7C"/>
      </a:dk1>
      <a:lt1>
        <a:srgbClr val="FFFFFF"/>
      </a:lt1>
      <a:dk2>
        <a:srgbClr val="7C7C7C"/>
      </a:dk2>
      <a:lt2>
        <a:srgbClr val="F3F3F3"/>
      </a:lt2>
      <a:accent1>
        <a:srgbClr val="4D8CF5"/>
      </a:accent1>
      <a:accent2>
        <a:srgbClr val="34A853"/>
      </a:accent2>
      <a:accent3>
        <a:srgbClr val="FBBC05"/>
      </a:accent3>
      <a:accent4>
        <a:srgbClr val="EA4335"/>
      </a:accent4>
      <a:accent5>
        <a:srgbClr val="F1F1F1"/>
      </a:accent5>
      <a:accent6>
        <a:srgbClr val="1C1C3D"/>
      </a:accent6>
      <a:hlink>
        <a:srgbClr val="7C7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1090</Words>
  <Application>Microsoft Office PowerPoint</Application>
  <PresentationFormat>On-screen Show (16:9)</PresentationFormat>
  <Paragraphs>243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Wingdings</vt:lpstr>
      <vt:lpstr>Ubuntu</vt:lpstr>
      <vt:lpstr>Arial</vt:lpstr>
      <vt:lpstr>Söhne</vt:lpstr>
      <vt:lpstr>Online Learning Planner XL by Slidesgo</vt:lpstr>
      <vt:lpstr>Git &amp; GitHub Tutorial</vt:lpstr>
      <vt:lpstr>About US : </vt:lpstr>
      <vt:lpstr>Contents of This Workshop</vt:lpstr>
      <vt:lpstr>VCS</vt:lpstr>
      <vt:lpstr>Popular CVS</vt:lpstr>
      <vt:lpstr>Git &amp; GitHub</vt:lpstr>
      <vt:lpstr>Benifits of Git and GitHub </vt:lpstr>
      <vt:lpstr>Repesitories : </vt:lpstr>
      <vt:lpstr>2. Installing</vt:lpstr>
      <vt:lpstr>2. Installing</vt:lpstr>
      <vt:lpstr>2. Installing</vt:lpstr>
      <vt:lpstr>Life cycle of files in a repository: from changes to staging area</vt:lpstr>
      <vt:lpstr>Basic Commands</vt:lpstr>
      <vt:lpstr>Create Your first Project on Github : </vt:lpstr>
      <vt:lpstr>Branching :</vt:lpstr>
      <vt:lpstr>Basic Branching Commands :</vt:lpstr>
      <vt:lpstr>Collaborative Project on Github : </vt:lpstr>
      <vt:lpstr>Refresh Your Memory :</vt:lpstr>
      <vt:lpstr>Any Questions :</vt:lpstr>
      <vt:lpstr>Any Questions :</vt:lpstr>
      <vt:lpstr>C/C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&amp; GitHub Tutorial</dc:title>
  <cp:lastModifiedBy>ilyass hamdaoui</cp:lastModifiedBy>
  <cp:revision>47</cp:revision>
  <dcterms:modified xsi:type="dcterms:W3CDTF">2023-03-10T11:04:33Z</dcterms:modified>
</cp:coreProperties>
</file>